
<file path=[Content_Types].xml><?xml version="1.0" encoding="utf-8"?>
<Types xmlns="http://schemas.openxmlformats.org/package/2006/content-types">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29.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28.xml"/>
  <Override ContentType="application/vnd.openxmlformats-officedocument.presentationml.notesSlide+xml" PartName="/ppt/notesSlides/notesSlide15.xml"/>
  <Override ContentType="application/vnd.openxmlformats-officedocument.presentationml.notesSlide+xml" PartName="/ppt/notesSlides/notesSlide11.xml"/>
  <Override ContentType="application/vnd.openxmlformats-officedocument.presentationml.notesSlide+xml" PartName="/ppt/notesSlides/notesSlide24.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4.xml"/>
  <Override ContentType="application/vnd.openxmlformats-officedocument.presentationml.notesSlide+xml" PartName="/ppt/notesSlides/notesSlide25.xml"/>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22.xml"/>
  <Override ContentType="application/vnd.openxmlformats-officedocument.presentationml.notesSlide+xml" PartName="/ppt/notesSlides/notesSlide7.xml"/>
  <Override ContentType="application/vnd.openxmlformats-officedocument.presentationml.notesSlide+xml" PartName="/ppt/notesSlides/notesSlide26.xml"/>
  <Override ContentType="application/vnd.openxmlformats-officedocument.presentationml.notesSlide+xml" PartName="/ppt/notesSlides/notesSlide5.xml"/>
  <Override ContentType="application/vnd.openxmlformats-officedocument.presentationml.notesSlide+xml" PartName="/ppt/notesSlides/notesSlide19.xml"/>
  <Override ContentType="application/vnd.openxmlformats-officedocument.presentationml.notesSlide+xml" PartName="/ppt/notesSlides/notesSlide27.xml"/>
  <Override ContentType="application/vnd.openxmlformats-officedocument.presentationml.notesSlide+xml" PartName="/ppt/notesSlides/notesSlide14.xml"/>
  <Override ContentType="application/vnd.openxmlformats-officedocument.presentationml.notesSlide+xml" PartName="/ppt/notesSlides/notesSlide23.xml"/>
  <Override ContentType="application/vnd.openxmlformats-officedocument.presentationml.notesSlide+xml" PartName="/ppt/notesSlides/notesSlide2.xml"/>
  <Override ContentType="application/vnd.openxmlformats-officedocument.presentationml.notesSlide+xml" PartName="/ppt/notesSlides/notesSlide10.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24.xml"/>
  <Override ContentType="application/vnd.openxmlformats-officedocument.presentationml.slideLayout+xml" PartName="/ppt/slideLayouts/slideLayout11.xml"/>
  <Override ContentType="application/vnd.openxmlformats-officedocument.presentationml.slideLayout+xml" PartName="/ppt/slideLayouts/slideLayout7.xml"/>
  <Override ContentType="application/vnd.openxmlformats-officedocument.presentationml.slideLayout+xml" PartName="/ppt/slideLayouts/slideLayout16.xml"/>
  <Override ContentType="application/vnd.openxmlformats-officedocument.presentationml.slideLayout+xml" PartName="/ppt/slideLayouts/slideLayout20.xml"/>
  <Override ContentType="application/vnd.openxmlformats-officedocument.presentationml.slideLayout+xml" PartName="/ppt/slideLayouts/slideLayout25.xml"/>
  <Override ContentType="application/vnd.openxmlformats-officedocument.presentationml.slideLayout+xml" PartName="/ppt/slideLayouts/slideLayout17.xml"/>
  <Override ContentType="application/vnd.openxmlformats-officedocument.presentationml.slideLayout+xml" PartName="/ppt/slideLayouts/slideLayout2.xml"/>
  <Override ContentType="application/vnd.openxmlformats-officedocument.presentationml.slideLayout+xml" PartName="/ppt/slideLayouts/slideLayout12.xml"/>
  <Override ContentType="application/vnd.openxmlformats-officedocument.presentationml.slideLayout+xml" PartName="/ppt/slideLayouts/slideLayout6.xml"/>
  <Override ContentType="application/vnd.openxmlformats-officedocument.presentationml.slideLayout+xml" PartName="/ppt/slideLayouts/slideLayout21.xml"/>
  <Override ContentType="application/vnd.openxmlformats-officedocument.presentationml.slideLayout+xml" PartName="/ppt/slideLayouts/slideLayout5.xml"/>
  <Override ContentType="application/vnd.openxmlformats-officedocument.presentationml.slideLayout+xml" PartName="/ppt/slideLayouts/slideLayout18.xml"/>
  <Override ContentType="application/vnd.openxmlformats-officedocument.presentationml.slideLayout+xml" PartName="/ppt/slideLayouts/slideLayout13.xml"/>
  <Override ContentType="application/vnd.openxmlformats-officedocument.presentationml.slideLayout+xml" PartName="/ppt/slideLayouts/slideLayout1.xml"/>
  <Override ContentType="application/vnd.openxmlformats-officedocument.presentationml.slideLayout+xml" PartName="/ppt/slideLayouts/slideLayout22.xml"/>
  <Override ContentType="application/vnd.openxmlformats-officedocument.presentationml.slideLayout+xml" PartName="/ppt/slideLayouts/slideLayout9.xml"/>
  <Override ContentType="application/vnd.openxmlformats-officedocument.presentationml.slideLayout+xml" PartName="/ppt/slideLayouts/slideLayout19.xml"/>
  <Override ContentType="application/vnd.openxmlformats-officedocument.presentationml.slideLayout+xml" PartName="/ppt/slideLayouts/slideLayout4.xml"/>
  <Override ContentType="application/vnd.openxmlformats-officedocument.presentationml.slideLayout+xml" PartName="/ppt/slideLayouts/slideLayout14.xml"/>
  <Override ContentType="application/vnd.openxmlformats-officedocument.presentationml.slideLayout+xml" PartName="/ppt/slideLayouts/slideLayout10.xml"/>
  <Override ContentType="application/vnd.openxmlformats-officedocument.presentationml.slideLayout+xml" PartName="/ppt/slideLayouts/slideLayout15.xml"/>
  <Override ContentType="application/vnd.openxmlformats-officedocument.presentationml.slideLayout+xml" PartName="/ppt/slideLayouts/slideLayout23.xml"/>
  <Override ContentType="application/vnd.openxmlformats-officedocument.presentationml.slideLayout+xml" PartName="/ppt/slideLayouts/slideLayout8.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22.xml"/>
  <Override ContentType="application/vnd.openxmlformats-officedocument.presentationml.slide+xml" PartName="/ppt/slides/slide26.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5.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29.xml"/>
  <Override ContentType="application/vnd.openxmlformats-officedocument.presentationml.slide+xml" PartName="/ppt/slides/slide2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28.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23.xml"/>
  <Override ContentType="application/vnd.openxmlformats-officedocument.presentationml.slide+xml" PartName="/ppt/slides/slide2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8" r:id="rId5"/>
  </p:sldMasterIdLst>
  <p:notesMasterIdLst>
    <p:notesMasterId r:id="rId6"/>
  </p:notesMasterIdLst>
  <p:sldIdLst>
    <p:sldId id="256" r:id="rId7"/>
    <p:sldId id="257" r:id="rId8"/>
    <p:sldId id="258" r:id="rId9"/>
    <p:sldId id="259" r:id="rId10"/>
    <p:sldId id="260" r:id="rId11"/>
    <p:sldId id="261" r:id="rId12"/>
    <p:sldId id="262" r:id="rId13"/>
    <p:sldId id="263" r:id="rId14"/>
    <p:sldId id="264" r:id="rId15"/>
    <p:sldId id="265" r:id="rId16"/>
    <p:sldId id="266" r:id="rId17"/>
    <p:sldId id="267" r:id="rId18"/>
    <p:sldId id="268" r:id="rId19"/>
    <p:sldId id="269" r:id="rId20"/>
    <p:sldId id="270" r:id="rId21"/>
    <p:sldId id="271" r:id="rId22"/>
    <p:sldId id="272" r:id="rId23"/>
    <p:sldId id="273" r:id="rId24"/>
    <p:sldId id="274" r:id="rId25"/>
    <p:sldId id="275" r:id="rId26"/>
    <p:sldId id="276" r:id="rId27"/>
    <p:sldId id="277" r:id="rId28"/>
    <p:sldId id="278" r:id="rId29"/>
    <p:sldId id="279" r:id="rId30"/>
    <p:sldId id="280" r:id="rId31"/>
    <p:sldId id="281" r:id="rId32"/>
    <p:sldId id="282" r:id="rId33"/>
    <p:sldId id="283" r:id="rId34"/>
    <p:sldId id="284" r:id="rId35"/>
  </p:sldIdLst>
  <p:sldSz cy="51435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guide id="3" pos="5400">
          <p15:clr>
            <a:srgbClr val="9AA0A6"/>
          </p15:clr>
        </p15:guide>
        <p15:guide id="4" pos="360">
          <p15:clr>
            <a:srgbClr val="9AA0A6"/>
          </p15:clr>
        </p15:guide>
        <p15:guide id="5" orient="horz" pos="288">
          <p15:clr>
            <a:srgbClr val="9AA0A6"/>
          </p15:clr>
        </p15:guide>
        <p15:guide id="6" orient="horz" pos="2880">
          <p15:clr>
            <a:srgbClr val="9AA0A6"/>
          </p15:clr>
        </p15:guide>
      </p15:sldGuideLst>
    </p:ext>
    <p:ext uri="GoogleSlidesCustomDataVersion2">
      <go:slidesCustomData xmlns:go="http://customooxmlschemas.google.com/" r:id="rId36" roundtripDataSignature="AMtx7mhaj1FC7sPNgK4SzCp5evA9vlD/+A=="/>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tableStyles.xml><?xml version="1.0" encoding="utf-8"?>
<a:tblStyleLst xmlns:a="http://schemas.openxmlformats.org/drawingml/2006/main" xmlns:r="http://schemas.openxmlformats.org/officeDocument/2006/relationships" def="{B6B54887-174E-4F7F-B0AA-FD671793DF51}">
  <a:tblStyle styleId="{B6B54887-174E-4F7F-B0AA-FD671793DF51}" styleName="Table_0">
    <a:wholeTbl>
      <a:tcTxStyle b="off" i="off">
        <a:font>
          <a:latin typeface="Arial"/>
          <a:ea typeface="Arial"/>
          <a:cs typeface="Arial"/>
        </a:font>
        <a:srgbClr val="000000"/>
      </a:tcTxStyle>
      <a:tcStyle>
        <a:tcBdr>
          <a:left>
            <a:ln cap="flat" cmpd="sng" w="9525">
              <a:solidFill>
                <a:srgbClr val="9E9E9E"/>
              </a:solidFill>
              <a:prstDash val="solid"/>
              <a:round/>
              <a:headEnd len="sm" w="sm" type="none"/>
              <a:tailEnd len="sm" w="sm" type="none"/>
            </a:ln>
          </a:left>
          <a:right>
            <a:ln cap="flat" cmpd="sng" w="9525">
              <a:solidFill>
                <a:srgbClr val="9E9E9E"/>
              </a:solidFill>
              <a:prstDash val="solid"/>
              <a:round/>
              <a:headEnd len="sm" w="sm" type="none"/>
              <a:tailEnd len="sm" w="sm" type="none"/>
            </a:ln>
          </a:right>
          <a:top>
            <a:ln cap="flat" cmpd="sng" w="9525">
              <a:solidFill>
                <a:srgbClr val="9E9E9E"/>
              </a:solidFill>
              <a:prstDash val="solid"/>
              <a:round/>
              <a:headEnd len="sm" w="sm" type="none"/>
              <a:tailEnd len="sm" w="sm" type="none"/>
            </a:ln>
          </a:top>
          <a:bottom>
            <a:ln cap="flat" cmpd="sng" w="9525">
              <a:solidFill>
                <a:srgbClr val="9E9E9E"/>
              </a:solidFill>
              <a:prstDash val="solid"/>
              <a:round/>
              <a:headEnd len="sm" w="sm" type="none"/>
              <a:tailEnd len="sm" w="sm" type="none"/>
            </a:ln>
          </a:bottom>
          <a:insideH>
            <a:ln cap="flat" cmpd="sng" w="9525">
              <a:solidFill>
                <a:srgbClr val="9E9E9E"/>
              </a:solidFill>
              <a:prstDash val="solid"/>
              <a:round/>
              <a:headEnd len="sm" w="sm" type="none"/>
              <a:tailEnd len="sm" w="sm" type="none"/>
            </a:ln>
          </a:insideH>
          <a:insideV>
            <a:ln cap="flat" cmpd="sng" w="9525">
              <a:solidFill>
                <a:srgbClr val="9E9E9E"/>
              </a:solidFill>
              <a:prstDash val="solid"/>
              <a:round/>
              <a:headEnd len="sm" w="sm" type="none"/>
              <a:tailEnd len="sm" w="sm" type="none"/>
            </a:ln>
          </a:insideV>
        </a:tcBdr>
      </a:tcStyle>
    </a:wholeTbl>
    <a:band1H>
      <a:tcTxStyle b="off" i="off"/>
    </a:band1H>
    <a:band2H>
      <a:tcTxStyle b="off" i="off"/>
    </a:band2H>
    <a:band1V>
      <a:tcTxStyle b="off" i="off"/>
    </a:band1V>
    <a:band2V>
      <a:tcTxStyle b="off" i="off"/>
    </a:band2V>
    <a:lastCol>
      <a:tcTxStyle b="off" i="off"/>
    </a:lastCol>
    <a:firstCol>
      <a:tcTxStyle b="off" i="off"/>
    </a:firstCol>
    <a:lastRow>
      <a:tcTxStyle b="off" i="off"/>
    </a:lastRow>
    <a:seCell>
      <a:tcTxStyle b="off" i="off"/>
    </a:seCell>
    <a:swCell>
      <a:tcTxStyle b="off" i="off"/>
    </a:swCell>
    <a:firstRow>
      <a:tcTxStyle b="off" i="off"/>
    </a:firstRow>
    <a:neCell>
      <a:tcTxStyle b="off" i="off"/>
    </a:neCell>
    <a:nwCell>
      <a:tcTxStyle b="off" i="off"/>
    </a:nwCell>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 pos="5400"/>
        <p:guide pos="360"/>
        <p:guide pos="288" orient="horz"/>
        <p:guide pos="2880" orient="horz"/>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4.xml"/><Relationship Id="rId22" Type="http://schemas.openxmlformats.org/officeDocument/2006/relationships/slide" Target="slides/slide16.xml"/><Relationship Id="rId21" Type="http://schemas.openxmlformats.org/officeDocument/2006/relationships/slide" Target="slides/slide15.xml"/><Relationship Id="rId24" Type="http://schemas.openxmlformats.org/officeDocument/2006/relationships/slide" Target="slides/slide18.xml"/><Relationship Id="rId23" Type="http://schemas.openxmlformats.org/officeDocument/2006/relationships/slide" Target="slides/slide17.xml"/><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tableStyles" Target="tableStyles.xml"/><Relationship Id="rId9" Type="http://schemas.openxmlformats.org/officeDocument/2006/relationships/slide" Target="slides/slide3.xml"/><Relationship Id="rId26" Type="http://schemas.openxmlformats.org/officeDocument/2006/relationships/slide" Target="slides/slide20.xml"/><Relationship Id="rId25" Type="http://schemas.openxmlformats.org/officeDocument/2006/relationships/slide" Target="slides/slide19.xml"/><Relationship Id="rId28" Type="http://schemas.openxmlformats.org/officeDocument/2006/relationships/slide" Target="slides/slide22.xml"/><Relationship Id="rId27" Type="http://schemas.openxmlformats.org/officeDocument/2006/relationships/slide" Target="slides/slide21.xml"/><Relationship Id="rId5" Type="http://schemas.openxmlformats.org/officeDocument/2006/relationships/slideMaster" Target="slideMasters/slideMaster1.xml"/><Relationship Id="rId6" Type="http://schemas.openxmlformats.org/officeDocument/2006/relationships/notesMaster" Target="notesMasters/notesMaster1.xml"/><Relationship Id="rId29" Type="http://schemas.openxmlformats.org/officeDocument/2006/relationships/slide" Target="slides/slide23.xml"/><Relationship Id="rId7" Type="http://schemas.openxmlformats.org/officeDocument/2006/relationships/slide" Target="slides/slide1.xml"/><Relationship Id="rId8" Type="http://schemas.openxmlformats.org/officeDocument/2006/relationships/slide" Target="slides/slide2.xml"/><Relationship Id="rId31" Type="http://schemas.openxmlformats.org/officeDocument/2006/relationships/slide" Target="slides/slide25.xml"/><Relationship Id="rId30" Type="http://schemas.openxmlformats.org/officeDocument/2006/relationships/slide" Target="slides/slide24.xml"/><Relationship Id="rId11" Type="http://schemas.openxmlformats.org/officeDocument/2006/relationships/slide" Target="slides/slide5.xml"/><Relationship Id="rId33" Type="http://schemas.openxmlformats.org/officeDocument/2006/relationships/slide" Target="slides/slide27.xml"/><Relationship Id="rId10" Type="http://schemas.openxmlformats.org/officeDocument/2006/relationships/slide" Target="slides/slide4.xml"/><Relationship Id="rId32" Type="http://schemas.openxmlformats.org/officeDocument/2006/relationships/slide" Target="slides/slide26.xml"/><Relationship Id="rId13" Type="http://schemas.openxmlformats.org/officeDocument/2006/relationships/slide" Target="slides/slide7.xml"/><Relationship Id="rId35" Type="http://schemas.openxmlformats.org/officeDocument/2006/relationships/slide" Target="slides/slide29.xml"/><Relationship Id="rId12" Type="http://schemas.openxmlformats.org/officeDocument/2006/relationships/slide" Target="slides/slide6.xml"/><Relationship Id="rId34" Type="http://schemas.openxmlformats.org/officeDocument/2006/relationships/slide" Target="slides/slide28.xml"/><Relationship Id="rId15" Type="http://schemas.openxmlformats.org/officeDocument/2006/relationships/slide" Target="slides/slide9.xml"/><Relationship Id="rId14" Type="http://schemas.openxmlformats.org/officeDocument/2006/relationships/slide" Target="slides/slide8.xml"/><Relationship Id="rId36" Type="http://customschemas.google.com/relationships/presentationmetadata" Target="metadata"/><Relationship Id="rId17" Type="http://schemas.openxmlformats.org/officeDocument/2006/relationships/slide" Target="slides/slide11.xml"/><Relationship Id="rId16" Type="http://schemas.openxmlformats.org/officeDocument/2006/relationships/slide" Target="slides/slide10.xml"/><Relationship Id="rId19" Type="http://schemas.openxmlformats.org/officeDocument/2006/relationships/slide" Target="slides/slide13.xml"/><Relationship Id="rId18" Type="http://schemas.openxmlformats.org/officeDocument/2006/relationships/slide" Target="slides/slide1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1pPr>
            <a:lvl2pPr indent="-298450" lvl="1" marL="914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2pPr>
            <a:lvl3pPr indent="-298450" lvl="2" marL="1371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3pPr>
            <a:lvl4pPr indent="-298450" lvl="3" marL="1828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4pPr>
            <a:lvl5pPr indent="-298450" lvl="4" marL="22860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5pPr>
            <a:lvl6pPr indent="-298450" lvl="5" marL="2743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6pPr>
            <a:lvl7pPr indent="-298450" lvl="6" marL="3200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7pPr>
            <a:lvl8pPr indent="-298450" lvl="7" marL="3657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8pPr>
            <a:lvl9pPr indent="-298450" lvl="8" marL="4114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1" name="Shape 141"/>
        <p:cNvGrpSpPr/>
        <p:nvPr/>
      </p:nvGrpSpPr>
      <p:grpSpPr>
        <a:xfrm>
          <a:off x="0" y="0"/>
          <a:ext cx="0" cy="0"/>
          <a:chOff x="0" y="0"/>
          <a:chExt cx="0" cy="0"/>
        </a:xfrm>
      </p:grpSpPr>
      <p:sp>
        <p:nvSpPr>
          <p:cNvPr id="142" name="Google Shape;142;p1: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43" name="Google Shape;143;p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1" name="Shape 211"/>
        <p:cNvGrpSpPr/>
        <p:nvPr/>
      </p:nvGrpSpPr>
      <p:grpSpPr>
        <a:xfrm>
          <a:off x="0" y="0"/>
          <a:ext cx="0" cy="0"/>
          <a:chOff x="0" y="0"/>
          <a:chExt cx="0" cy="0"/>
        </a:xfrm>
      </p:grpSpPr>
      <p:sp>
        <p:nvSpPr>
          <p:cNvPr id="212" name="Google Shape;212;p10: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213" name="Google Shape;213;p10: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0" name="Shape 220"/>
        <p:cNvGrpSpPr/>
        <p:nvPr/>
      </p:nvGrpSpPr>
      <p:grpSpPr>
        <a:xfrm>
          <a:off x="0" y="0"/>
          <a:ext cx="0" cy="0"/>
          <a:chOff x="0" y="0"/>
          <a:chExt cx="0" cy="0"/>
        </a:xfrm>
      </p:grpSpPr>
      <p:sp>
        <p:nvSpPr>
          <p:cNvPr id="221" name="Google Shape;221;p11: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222" name="Google Shape;222;p1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2" name="Shape 232"/>
        <p:cNvGrpSpPr/>
        <p:nvPr/>
      </p:nvGrpSpPr>
      <p:grpSpPr>
        <a:xfrm>
          <a:off x="0" y="0"/>
          <a:ext cx="0" cy="0"/>
          <a:chOff x="0" y="0"/>
          <a:chExt cx="0" cy="0"/>
        </a:xfrm>
      </p:grpSpPr>
      <p:sp>
        <p:nvSpPr>
          <p:cNvPr id="233" name="Google Shape;233;p12: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234" name="Google Shape;234;p12: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3" name="Shape 243"/>
        <p:cNvGrpSpPr/>
        <p:nvPr/>
      </p:nvGrpSpPr>
      <p:grpSpPr>
        <a:xfrm>
          <a:off x="0" y="0"/>
          <a:ext cx="0" cy="0"/>
          <a:chOff x="0" y="0"/>
          <a:chExt cx="0" cy="0"/>
        </a:xfrm>
      </p:grpSpPr>
      <p:sp>
        <p:nvSpPr>
          <p:cNvPr id="244" name="Google Shape;244;p13: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245" name="Google Shape;245;p13: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2" name="Shape 252"/>
        <p:cNvGrpSpPr/>
        <p:nvPr/>
      </p:nvGrpSpPr>
      <p:grpSpPr>
        <a:xfrm>
          <a:off x="0" y="0"/>
          <a:ext cx="0" cy="0"/>
          <a:chOff x="0" y="0"/>
          <a:chExt cx="0" cy="0"/>
        </a:xfrm>
      </p:grpSpPr>
      <p:sp>
        <p:nvSpPr>
          <p:cNvPr id="253" name="Google Shape;253;p14: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254" name="Google Shape;254;p14: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7" name="Shape 257"/>
        <p:cNvGrpSpPr/>
        <p:nvPr/>
      </p:nvGrpSpPr>
      <p:grpSpPr>
        <a:xfrm>
          <a:off x="0" y="0"/>
          <a:ext cx="0" cy="0"/>
          <a:chOff x="0" y="0"/>
          <a:chExt cx="0" cy="0"/>
        </a:xfrm>
      </p:grpSpPr>
      <p:sp>
        <p:nvSpPr>
          <p:cNvPr id="258" name="Google Shape;258;p15: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259" name="Google Shape;259;p15: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66" name="Shape 266"/>
        <p:cNvGrpSpPr/>
        <p:nvPr/>
      </p:nvGrpSpPr>
      <p:grpSpPr>
        <a:xfrm>
          <a:off x="0" y="0"/>
          <a:ext cx="0" cy="0"/>
          <a:chOff x="0" y="0"/>
          <a:chExt cx="0" cy="0"/>
        </a:xfrm>
      </p:grpSpPr>
      <p:sp>
        <p:nvSpPr>
          <p:cNvPr id="267" name="Google Shape;267;p16: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268" name="Google Shape;268;p16: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78" name="Shape 278"/>
        <p:cNvGrpSpPr/>
        <p:nvPr/>
      </p:nvGrpSpPr>
      <p:grpSpPr>
        <a:xfrm>
          <a:off x="0" y="0"/>
          <a:ext cx="0" cy="0"/>
          <a:chOff x="0" y="0"/>
          <a:chExt cx="0" cy="0"/>
        </a:xfrm>
      </p:grpSpPr>
      <p:sp>
        <p:nvSpPr>
          <p:cNvPr id="279" name="Google Shape;279;p17: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280" name="Google Shape;280;p17: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89" name="Shape 289"/>
        <p:cNvGrpSpPr/>
        <p:nvPr/>
      </p:nvGrpSpPr>
      <p:grpSpPr>
        <a:xfrm>
          <a:off x="0" y="0"/>
          <a:ext cx="0" cy="0"/>
          <a:chOff x="0" y="0"/>
          <a:chExt cx="0" cy="0"/>
        </a:xfrm>
      </p:grpSpPr>
      <p:sp>
        <p:nvSpPr>
          <p:cNvPr id="290" name="Google Shape;290;p18: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291" name="Google Shape;291;p18: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98" name="Shape 298"/>
        <p:cNvGrpSpPr/>
        <p:nvPr/>
      </p:nvGrpSpPr>
      <p:grpSpPr>
        <a:xfrm>
          <a:off x="0" y="0"/>
          <a:ext cx="0" cy="0"/>
          <a:chOff x="0" y="0"/>
          <a:chExt cx="0" cy="0"/>
        </a:xfrm>
      </p:grpSpPr>
      <p:sp>
        <p:nvSpPr>
          <p:cNvPr id="299" name="Google Shape;299;p19: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300" name="Google Shape;300;p19: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8" name="Shape 148"/>
        <p:cNvGrpSpPr/>
        <p:nvPr/>
      </p:nvGrpSpPr>
      <p:grpSpPr>
        <a:xfrm>
          <a:off x="0" y="0"/>
          <a:ext cx="0" cy="0"/>
          <a:chOff x="0" y="0"/>
          <a:chExt cx="0" cy="0"/>
        </a:xfrm>
      </p:grpSpPr>
      <p:sp>
        <p:nvSpPr>
          <p:cNvPr id="149" name="Google Shape;149;p2: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50" name="Google Shape;150;p2: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03" name="Shape 303"/>
        <p:cNvGrpSpPr/>
        <p:nvPr/>
      </p:nvGrpSpPr>
      <p:grpSpPr>
        <a:xfrm>
          <a:off x="0" y="0"/>
          <a:ext cx="0" cy="0"/>
          <a:chOff x="0" y="0"/>
          <a:chExt cx="0" cy="0"/>
        </a:xfrm>
      </p:grpSpPr>
      <p:sp>
        <p:nvSpPr>
          <p:cNvPr id="304" name="Google Shape;304;p20: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305" name="Google Shape;305;p20: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12" name="Shape 312"/>
        <p:cNvGrpSpPr/>
        <p:nvPr/>
      </p:nvGrpSpPr>
      <p:grpSpPr>
        <a:xfrm>
          <a:off x="0" y="0"/>
          <a:ext cx="0" cy="0"/>
          <a:chOff x="0" y="0"/>
          <a:chExt cx="0" cy="0"/>
        </a:xfrm>
      </p:grpSpPr>
      <p:sp>
        <p:nvSpPr>
          <p:cNvPr id="313" name="Google Shape;313;p21: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314" name="Google Shape;314;p2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24" name="Shape 324"/>
        <p:cNvGrpSpPr/>
        <p:nvPr/>
      </p:nvGrpSpPr>
      <p:grpSpPr>
        <a:xfrm>
          <a:off x="0" y="0"/>
          <a:ext cx="0" cy="0"/>
          <a:chOff x="0" y="0"/>
          <a:chExt cx="0" cy="0"/>
        </a:xfrm>
      </p:grpSpPr>
      <p:sp>
        <p:nvSpPr>
          <p:cNvPr id="325" name="Google Shape;325;p22: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326" name="Google Shape;326;p22: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35" name="Shape 335"/>
        <p:cNvGrpSpPr/>
        <p:nvPr/>
      </p:nvGrpSpPr>
      <p:grpSpPr>
        <a:xfrm>
          <a:off x="0" y="0"/>
          <a:ext cx="0" cy="0"/>
          <a:chOff x="0" y="0"/>
          <a:chExt cx="0" cy="0"/>
        </a:xfrm>
      </p:grpSpPr>
      <p:sp>
        <p:nvSpPr>
          <p:cNvPr id="336" name="Google Shape;336;p23: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337" name="Google Shape;337;p23: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44" name="Shape 344"/>
        <p:cNvGrpSpPr/>
        <p:nvPr/>
      </p:nvGrpSpPr>
      <p:grpSpPr>
        <a:xfrm>
          <a:off x="0" y="0"/>
          <a:ext cx="0" cy="0"/>
          <a:chOff x="0" y="0"/>
          <a:chExt cx="0" cy="0"/>
        </a:xfrm>
      </p:grpSpPr>
      <p:sp>
        <p:nvSpPr>
          <p:cNvPr id="345" name="Google Shape;345;p24: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346" name="Google Shape;346;p24: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49" name="Shape 349"/>
        <p:cNvGrpSpPr/>
        <p:nvPr/>
      </p:nvGrpSpPr>
      <p:grpSpPr>
        <a:xfrm>
          <a:off x="0" y="0"/>
          <a:ext cx="0" cy="0"/>
          <a:chOff x="0" y="0"/>
          <a:chExt cx="0" cy="0"/>
        </a:xfrm>
      </p:grpSpPr>
      <p:sp>
        <p:nvSpPr>
          <p:cNvPr id="350" name="Google Shape;350;p25: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351" name="Google Shape;351;p25: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58" name="Shape 358"/>
        <p:cNvGrpSpPr/>
        <p:nvPr/>
      </p:nvGrpSpPr>
      <p:grpSpPr>
        <a:xfrm>
          <a:off x="0" y="0"/>
          <a:ext cx="0" cy="0"/>
          <a:chOff x="0" y="0"/>
          <a:chExt cx="0" cy="0"/>
        </a:xfrm>
      </p:grpSpPr>
      <p:sp>
        <p:nvSpPr>
          <p:cNvPr id="359" name="Google Shape;359;p26: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360" name="Google Shape;360;p26: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70" name="Shape 370"/>
        <p:cNvGrpSpPr/>
        <p:nvPr/>
      </p:nvGrpSpPr>
      <p:grpSpPr>
        <a:xfrm>
          <a:off x="0" y="0"/>
          <a:ext cx="0" cy="0"/>
          <a:chOff x="0" y="0"/>
          <a:chExt cx="0" cy="0"/>
        </a:xfrm>
      </p:grpSpPr>
      <p:sp>
        <p:nvSpPr>
          <p:cNvPr id="371" name="Google Shape;371;p27: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372" name="Google Shape;372;p27: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81" name="Shape 381"/>
        <p:cNvGrpSpPr/>
        <p:nvPr/>
      </p:nvGrpSpPr>
      <p:grpSpPr>
        <a:xfrm>
          <a:off x="0" y="0"/>
          <a:ext cx="0" cy="0"/>
          <a:chOff x="0" y="0"/>
          <a:chExt cx="0" cy="0"/>
        </a:xfrm>
      </p:grpSpPr>
      <p:sp>
        <p:nvSpPr>
          <p:cNvPr id="382" name="Google Shape;382;p28: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383" name="Google Shape;383;p28: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90" name="Shape 390"/>
        <p:cNvGrpSpPr/>
        <p:nvPr/>
      </p:nvGrpSpPr>
      <p:grpSpPr>
        <a:xfrm>
          <a:off x="0" y="0"/>
          <a:ext cx="0" cy="0"/>
          <a:chOff x="0" y="0"/>
          <a:chExt cx="0" cy="0"/>
        </a:xfrm>
      </p:grpSpPr>
      <p:sp>
        <p:nvSpPr>
          <p:cNvPr id="391" name="Google Shape;391;p29: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392" name="Google Shape;392;p29: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5" name="Shape 155"/>
        <p:cNvGrpSpPr/>
        <p:nvPr/>
      </p:nvGrpSpPr>
      <p:grpSpPr>
        <a:xfrm>
          <a:off x="0" y="0"/>
          <a:ext cx="0" cy="0"/>
          <a:chOff x="0" y="0"/>
          <a:chExt cx="0" cy="0"/>
        </a:xfrm>
      </p:grpSpPr>
      <p:sp>
        <p:nvSpPr>
          <p:cNvPr id="156" name="Google Shape;156;p3: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57" name="Google Shape;157;p3: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2" name="Shape 162"/>
        <p:cNvGrpSpPr/>
        <p:nvPr/>
      </p:nvGrpSpPr>
      <p:grpSpPr>
        <a:xfrm>
          <a:off x="0" y="0"/>
          <a:ext cx="0" cy="0"/>
          <a:chOff x="0" y="0"/>
          <a:chExt cx="0" cy="0"/>
        </a:xfrm>
      </p:grpSpPr>
      <p:sp>
        <p:nvSpPr>
          <p:cNvPr id="163" name="Google Shape;163;p4: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64" name="Google Shape;164;p4: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7" name="Shape 167"/>
        <p:cNvGrpSpPr/>
        <p:nvPr/>
      </p:nvGrpSpPr>
      <p:grpSpPr>
        <a:xfrm>
          <a:off x="0" y="0"/>
          <a:ext cx="0" cy="0"/>
          <a:chOff x="0" y="0"/>
          <a:chExt cx="0" cy="0"/>
        </a:xfrm>
      </p:grpSpPr>
      <p:sp>
        <p:nvSpPr>
          <p:cNvPr id="168" name="Google Shape;168;p5: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69" name="Google Shape;169;p5: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4" name="Shape 174"/>
        <p:cNvGrpSpPr/>
        <p:nvPr/>
      </p:nvGrpSpPr>
      <p:grpSpPr>
        <a:xfrm>
          <a:off x="0" y="0"/>
          <a:ext cx="0" cy="0"/>
          <a:chOff x="0" y="0"/>
          <a:chExt cx="0" cy="0"/>
        </a:xfrm>
      </p:grpSpPr>
      <p:sp>
        <p:nvSpPr>
          <p:cNvPr id="175" name="Google Shape;175;p6: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76" name="Google Shape;176;p6: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6" name="Shape 186"/>
        <p:cNvGrpSpPr/>
        <p:nvPr/>
      </p:nvGrpSpPr>
      <p:grpSpPr>
        <a:xfrm>
          <a:off x="0" y="0"/>
          <a:ext cx="0" cy="0"/>
          <a:chOff x="0" y="0"/>
          <a:chExt cx="0" cy="0"/>
        </a:xfrm>
      </p:grpSpPr>
      <p:sp>
        <p:nvSpPr>
          <p:cNvPr id="187" name="Google Shape;187;p7: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88" name="Google Shape;188;p7: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7" name="Shape 197"/>
        <p:cNvGrpSpPr/>
        <p:nvPr/>
      </p:nvGrpSpPr>
      <p:grpSpPr>
        <a:xfrm>
          <a:off x="0" y="0"/>
          <a:ext cx="0" cy="0"/>
          <a:chOff x="0" y="0"/>
          <a:chExt cx="0" cy="0"/>
        </a:xfrm>
      </p:grpSpPr>
      <p:sp>
        <p:nvSpPr>
          <p:cNvPr id="198" name="Google Shape;198;p8: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99" name="Google Shape;199;p8: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6" name="Shape 206"/>
        <p:cNvGrpSpPr/>
        <p:nvPr/>
      </p:nvGrpSpPr>
      <p:grpSpPr>
        <a:xfrm>
          <a:off x="0" y="0"/>
          <a:ext cx="0" cy="0"/>
          <a:chOff x="0" y="0"/>
          <a:chExt cx="0" cy="0"/>
        </a:xfrm>
      </p:grpSpPr>
      <p:sp>
        <p:nvSpPr>
          <p:cNvPr id="207" name="Google Shape;207;p9: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208" name="Google Shape;208;p9: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5.png"/></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2.png"/></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2.png"/><Relationship Id="rId3" Type="http://schemas.openxmlformats.org/officeDocument/2006/relationships/image" Target="../media/image10.png"/><Relationship Id="rId4" Type="http://schemas.openxmlformats.org/officeDocument/2006/relationships/image" Target="../media/image4.png"/><Relationship Id="rId5" Type="http://schemas.openxmlformats.org/officeDocument/2006/relationships/image" Target="../media/image2.png"/><Relationship Id="rId6" Type="http://schemas.openxmlformats.org/officeDocument/2006/relationships/image" Target="../media/image1.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4.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png"/></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0.png"/></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7.png"/></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ver Slide 1">
  <p:cSld name="TITLE_1">
    <p:bg>
      <p:bgPr>
        <a:gradFill>
          <a:gsLst>
            <a:gs pos="0">
              <a:srgbClr val="00A4BD"/>
            </a:gs>
            <a:gs pos="100000">
              <a:srgbClr val="6A78D1"/>
            </a:gs>
          </a:gsLst>
          <a:lin ang="8099331" scaled="0"/>
        </a:gradFill>
      </p:bgPr>
    </p:bg>
    <p:spTree>
      <p:nvGrpSpPr>
        <p:cNvPr id="9" name="Shape 9"/>
        <p:cNvGrpSpPr/>
        <p:nvPr/>
      </p:nvGrpSpPr>
      <p:grpSpPr>
        <a:xfrm>
          <a:off x="0" y="0"/>
          <a:ext cx="0" cy="0"/>
          <a:chOff x="0" y="0"/>
          <a:chExt cx="0" cy="0"/>
        </a:xfrm>
      </p:grpSpPr>
      <p:sp>
        <p:nvSpPr>
          <p:cNvPr id="10" name="Google Shape;10;p31"/>
          <p:cNvSpPr txBox="1"/>
          <p:nvPr>
            <p:ph type="ctrTitle"/>
          </p:nvPr>
        </p:nvSpPr>
        <p:spPr>
          <a:xfrm>
            <a:off x="311700" y="2643425"/>
            <a:ext cx="8520600" cy="617100"/>
          </a:xfrm>
          <a:prstGeom prst="rect">
            <a:avLst/>
          </a:prstGeom>
          <a:noFill/>
          <a:ln>
            <a:noFill/>
          </a:ln>
        </p:spPr>
        <p:txBody>
          <a:bodyPr anchorCtr="0" anchor="ctr" bIns="91425" lIns="91425" spcFirstLastPara="1" rIns="91425" wrap="square" tIns="91425">
            <a:noAutofit/>
          </a:bodyPr>
          <a:lstStyle>
            <a:lvl1pPr lvl="0" algn="ctr">
              <a:lnSpc>
                <a:spcPct val="100000"/>
              </a:lnSpc>
              <a:spcBef>
                <a:spcPts val="0"/>
              </a:spcBef>
              <a:spcAft>
                <a:spcPts val="0"/>
              </a:spcAft>
              <a:buClr>
                <a:srgbClr val="FFFFFF"/>
              </a:buClr>
              <a:buSzPts val="3600"/>
              <a:buFont typeface="Avenir"/>
              <a:buNone/>
              <a:defRPr b="1" sz="3600">
                <a:solidFill>
                  <a:srgbClr val="FFFFFF"/>
                </a:solidFill>
                <a:latin typeface="Avenir"/>
                <a:ea typeface="Avenir"/>
                <a:cs typeface="Avenir"/>
                <a:sym typeface="Avenir"/>
              </a:defRPr>
            </a:lvl1pPr>
            <a:lvl2pPr lvl="1" algn="ctr">
              <a:lnSpc>
                <a:spcPct val="100000"/>
              </a:lnSpc>
              <a:spcBef>
                <a:spcPts val="0"/>
              </a:spcBef>
              <a:spcAft>
                <a:spcPts val="0"/>
              </a:spcAft>
              <a:buSzPts val="5200"/>
              <a:buNone/>
              <a:defRPr sz="5200"/>
            </a:lvl2pPr>
            <a:lvl3pPr lvl="2" algn="ctr">
              <a:lnSpc>
                <a:spcPct val="100000"/>
              </a:lnSpc>
              <a:spcBef>
                <a:spcPts val="0"/>
              </a:spcBef>
              <a:spcAft>
                <a:spcPts val="0"/>
              </a:spcAft>
              <a:buSzPts val="5200"/>
              <a:buNone/>
              <a:defRPr sz="5200"/>
            </a:lvl3pPr>
            <a:lvl4pPr lvl="3" algn="ctr">
              <a:lnSpc>
                <a:spcPct val="100000"/>
              </a:lnSpc>
              <a:spcBef>
                <a:spcPts val="0"/>
              </a:spcBef>
              <a:spcAft>
                <a:spcPts val="0"/>
              </a:spcAft>
              <a:buSzPts val="5200"/>
              <a:buNone/>
              <a:defRPr sz="5200"/>
            </a:lvl4pPr>
            <a:lvl5pPr lvl="4" algn="ctr">
              <a:lnSpc>
                <a:spcPct val="100000"/>
              </a:lnSpc>
              <a:spcBef>
                <a:spcPts val="0"/>
              </a:spcBef>
              <a:spcAft>
                <a:spcPts val="0"/>
              </a:spcAft>
              <a:buSzPts val="5200"/>
              <a:buNone/>
              <a:defRPr sz="5200"/>
            </a:lvl5pPr>
            <a:lvl6pPr lvl="5" algn="ctr">
              <a:lnSpc>
                <a:spcPct val="100000"/>
              </a:lnSpc>
              <a:spcBef>
                <a:spcPts val="0"/>
              </a:spcBef>
              <a:spcAft>
                <a:spcPts val="0"/>
              </a:spcAft>
              <a:buSzPts val="5200"/>
              <a:buNone/>
              <a:defRPr sz="5200"/>
            </a:lvl6pPr>
            <a:lvl7pPr lvl="6" algn="ctr">
              <a:lnSpc>
                <a:spcPct val="100000"/>
              </a:lnSpc>
              <a:spcBef>
                <a:spcPts val="0"/>
              </a:spcBef>
              <a:spcAft>
                <a:spcPts val="0"/>
              </a:spcAft>
              <a:buSzPts val="5200"/>
              <a:buNone/>
              <a:defRPr sz="5200"/>
            </a:lvl7pPr>
            <a:lvl8pPr lvl="7" algn="ctr">
              <a:lnSpc>
                <a:spcPct val="100000"/>
              </a:lnSpc>
              <a:spcBef>
                <a:spcPts val="0"/>
              </a:spcBef>
              <a:spcAft>
                <a:spcPts val="0"/>
              </a:spcAft>
              <a:buSzPts val="5200"/>
              <a:buNone/>
              <a:defRPr sz="5200"/>
            </a:lvl8pPr>
            <a:lvl9pPr lvl="8" algn="ctr">
              <a:lnSpc>
                <a:spcPct val="100000"/>
              </a:lnSpc>
              <a:spcBef>
                <a:spcPts val="0"/>
              </a:spcBef>
              <a:spcAft>
                <a:spcPts val="0"/>
              </a:spcAft>
              <a:buSzPts val="5200"/>
              <a:buNone/>
              <a:defRPr sz="5200"/>
            </a:lvl9pPr>
          </a:lstStyle>
          <a:p/>
        </p:txBody>
      </p:sp>
      <p:sp>
        <p:nvSpPr>
          <p:cNvPr id="11" name="Google Shape;11;p31"/>
          <p:cNvSpPr txBox="1"/>
          <p:nvPr>
            <p:ph idx="1" type="subTitle"/>
          </p:nvPr>
        </p:nvSpPr>
        <p:spPr>
          <a:xfrm>
            <a:off x="311700" y="3260525"/>
            <a:ext cx="8520600" cy="792600"/>
          </a:xfrm>
          <a:prstGeom prst="rect">
            <a:avLst/>
          </a:prstGeom>
          <a:noFill/>
          <a:ln>
            <a:noFill/>
          </a:ln>
        </p:spPr>
        <p:txBody>
          <a:bodyPr anchorCtr="0" anchor="t" bIns="91425" lIns="91425" spcFirstLastPara="1" rIns="91425" wrap="square" tIns="91425">
            <a:noAutofit/>
          </a:bodyPr>
          <a:lstStyle>
            <a:lvl1pPr lvl="0" algn="ctr">
              <a:lnSpc>
                <a:spcPct val="100000"/>
              </a:lnSpc>
              <a:spcBef>
                <a:spcPts val="0"/>
              </a:spcBef>
              <a:spcAft>
                <a:spcPts val="0"/>
              </a:spcAft>
              <a:buClr>
                <a:srgbClr val="FFFFFF"/>
              </a:buClr>
              <a:buSzPts val="2400"/>
              <a:buFont typeface="Avenir"/>
              <a:buNone/>
              <a:defRPr b="1" sz="2400">
                <a:solidFill>
                  <a:srgbClr val="FFFFFF"/>
                </a:solidFill>
                <a:latin typeface="Avenir"/>
                <a:ea typeface="Avenir"/>
                <a:cs typeface="Avenir"/>
                <a:sym typeface="Avenir"/>
              </a:defRPr>
            </a:lvl1pPr>
            <a:lvl2pPr lvl="1" algn="ctr">
              <a:lnSpc>
                <a:spcPct val="100000"/>
              </a:lnSpc>
              <a:spcBef>
                <a:spcPts val="0"/>
              </a:spcBef>
              <a:spcAft>
                <a:spcPts val="0"/>
              </a:spcAft>
              <a:buClr>
                <a:srgbClr val="FFFFFF"/>
              </a:buClr>
              <a:buSzPts val="2400"/>
              <a:buFont typeface="Avenir"/>
              <a:buNone/>
              <a:defRPr b="1" sz="2400">
                <a:solidFill>
                  <a:srgbClr val="FFFFFF"/>
                </a:solidFill>
                <a:latin typeface="Avenir"/>
                <a:ea typeface="Avenir"/>
                <a:cs typeface="Avenir"/>
                <a:sym typeface="Avenir"/>
              </a:defRPr>
            </a:lvl2pPr>
            <a:lvl3pPr lvl="2" algn="ctr">
              <a:lnSpc>
                <a:spcPct val="100000"/>
              </a:lnSpc>
              <a:spcBef>
                <a:spcPts val="0"/>
              </a:spcBef>
              <a:spcAft>
                <a:spcPts val="0"/>
              </a:spcAft>
              <a:buClr>
                <a:srgbClr val="FFFFFF"/>
              </a:buClr>
              <a:buSzPts val="2400"/>
              <a:buFont typeface="Avenir"/>
              <a:buNone/>
              <a:defRPr b="1" sz="2400">
                <a:solidFill>
                  <a:srgbClr val="FFFFFF"/>
                </a:solidFill>
                <a:latin typeface="Avenir"/>
                <a:ea typeface="Avenir"/>
                <a:cs typeface="Avenir"/>
                <a:sym typeface="Avenir"/>
              </a:defRPr>
            </a:lvl3pPr>
            <a:lvl4pPr lvl="3" algn="ctr">
              <a:lnSpc>
                <a:spcPct val="100000"/>
              </a:lnSpc>
              <a:spcBef>
                <a:spcPts val="0"/>
              </a:spcBef>
              <a:spcAft>
                <a:spcPts val="0"/>
              </a:spcAft>
              <a:buClr>
                <a:srgbClr val="FFFFFF"/>
              </a:buClr>
              <a:buSzPts val="2400"/>
              <a:buFont typeface="Avenir"/>
              <a:buNone/>
              <a:defRPr b="1" sz="2400">
                <a:solidFill>
                  <a:srgbClr val="FFFFFF"/>
                </a:solidFill>
                <a:latin typeface="Avenir"/>
                <a:ea typeface="Avenir"/>
                <a:cs typeface="Avenir"/>
                <a:sym typeface="Avenir"/>
              </a:defRPr>
            </a:lvl4pPr>
            <a:lvl5pPr lvl="4" algn="ctr">
              <a:lnSpc>
                <a:spcPct val="100000"/>
              </a:lnSpc>
              <a:spcBef>
                <a:spcPts val="0"/>
              </a:spcBef>
              <a:spcAft>
                <a:spcPts val="0"/>
              </a:spcAft>
              <a:buClr>
                <a:srgbClr val="FFFFFF"/>
              </a:buClr>
              <a:buSzPts val="2400"/>
              <a:buFont typeface="Avenir"/>
              <a:buNone/>
              <a:defRPr b="1" sz="2400">
                <a:solidFill>
                  <a:srgbClr val="FFFFFF"/>
                </a:solidFill>
                <a:latin typeface="Avenir"/>
                <a:ea typeface="Avenir"/>
                <a:cs typeface="Avenir"/>
                <a:sym typeface="Avenir"/>
              </a:defRPr>
            </a:lvl5pPr>
            <a:lvl6pPr lvl="5" algn="ctr">
              <a:lnSpc>
                <a:spcPct val="100000"/>
              </a:lnSpc>
              <a:spcBef>
                <a:spcPts val="0"/>
              </a:spcBef>
              <a:spcAft>
                <a:spcPts val="0"/>
              </a:spcAft>
              <a:buClr>
                <a:srgbClr val="FFFFFF"/>
              </a:buClr>
              <a:buSzPts val="2400"/>
              <a:buFont typeface="Avenir"/>
              <a:buNone/>
              <a:defRPr b="1" sz="2400">
                <a:solidFill>
                  <a:srgbClr val="FFFFFF"/>
                </a:solidFill>
                <a:latin typeface="Avenir"/>
                <a:ea typeface="Avenir"/>
                <a:cs typeface="Avenir"/>
                <a:sym typeface="Avenir"/>
              </a:defRPr>
            </a:lvl6pPr>
            <a:lvl7pPr lvl="6" algn="ctr">
              <a:lnSpc>
                <a:spcPct val="100000"/>
              </a:lnSpc>
              <a:spcBef>
                <a:spcPts val="0"/>
              </a:spcBef>
              <a:spcAft>
                <a:spcPts val="0"/>
              </a:spcAft>
              <a:buClr>
                <a:srgbClr val="FFFFFF"/>
              </a:buClr>
              <a:buSzPts val="2400"/>
              <a:buFont typeface="Avenir"/>
              <a:buNone/>
              <a:defRPr b="1" sz="2400">
                <a:solidFill>
                  <a:srgbClr val="FFFFFF"/>
                </a:solidFill>
                <a:latin typeface="Avenir"/>
                <a:ea typeface="Avenir"/>
                <a:cs typeface="Avenir"/>
                <a:sym typeface="Avenir"/>
              </a:defRPr>
            </a:lvl7pPr>
            <a:lvl8pPr lvl="7" algn="ctr">
              <a:lnSpc>
                <a:spcPct val="100000"/>
              </a:lnSpc>
              <a:spcBef>
                <a:spcPts val="0"/>
              </a:spcBef>
              <a:spcAft>
                <a:spcPts val="0"/>
              </a:spcAft>
              <a:buClr>
                <a:srgbClr val="FFFFFF"/>
              </a:buClr>
              <a:buSzPts val="2400"/>
              <a:buFont typeface="Avenir"/>
              <a:buNone/>
              <a:defRPr b="1" sz="2400">
                <a:solidFill>
                  <a:srgbClr val="FFFFFF"/>
                </a:solidFill>
                <a:latin typeface="Avenir"/>
                <a:ea typeface="Avenir"/>
                <a:cs typeface="Avenir"/>
                <a:sym typeface="Avenir"/>
              </a:defRPr>
            </a:lvl8pPr>
            <a:lvl9pPr lvl="8" algn="ctr">
              <a:lnSpc>
                <a:spcPct val="100000"/>
              </a:lnSpc>
              <a:spcBef>
                <a:spcPts val="0"/>
              </a:spcBef>
              <a:spcAft>
                <a:spcPts val="0"/>
              </a:spcAft>
              <a:buClr>
                <a:srgbClr val="FFFFFF"/>
              </a:buClr>
              <a:buSzPts val="2400"/>
              <a:buFont typeface="Avenir"/>
              <a:buNone/>
              <a:defRPr b="1" sz="2400">
                <a:solidFill>
                  <a:srgbClr val="FFFFFF"/>
                </a:solidFill>
                <a:latin typeface="Avenir"/>
                <a:ea typeface="Avenir"/>
                <a:cs typeface="Avenir"/>
                <a:sym typeface="Avenir"/>
              </a:defRPr>
            </a:lvl9pPr>
          </a:lstStyl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3 1">
  <p:cSld name="SECTION_HEADER_1_1_1">
    <p:bg>
      <p:bgPr>
        <a:gradFill>
          <a:gsLst>
            <a:gs pos="0">
              <a:srgbClr val="F2545B"/>
            </a:gs>
            <a:gs pos="100000">
              <a:srgbClr val="FF7A59"/>
            </a:gs>
          </a:gsLst>
          <a:lin ang="8099331" scaled="0"/>
        </a:gradFill>
      </p:bgPr>
    </p:bg>
    <p:spTree>
      <p:nvGrpSpPr>
        <p:cNvPr id="66" name="Shape 66"/>
        <p:cNvGrpSpPr/>
        <p:nvPr/>
      </p:nvGrpSpPr>
      <p:grpSpPr>
        <a:xfrm>
          <a:off x="0" y="0"/>
          <a:ext cx="0" cy="0"/>
          <a:chOff x="0" y="0"/>
          <a:chExt cx="0" cy="0"/>
        </a:xfrm>
      </p:grpSpPr>
      <p:sp>
        <p:nvSpPr>
          <p:cNvPr id="67" name="Google Shape;67;p40"/>
          <p:cNvSpPr txBox="1"/>
          <p:nvPr>
            <p:ph type="title"/>
          </p:nvPr>
        </p:nvSpPr>
        <p:spPr>
          <a:xfrm>
            <a:off x="311700" y="2150850"/>
            <a:ext cx="8520600" cy="841800"/>
          </a:xfrm>
          <a:prstGeom prst="rect">
            <a:avLst/>
          </a:prstGeom>
          <a:noFill/>
          <a:ln>
            <a:noFill/>
          </a:ln>
        </p:spPr>
        <p:txBody>
          <a:bodyPr anchorCtr="0" anchor="ctr" bIns="91425" lIns="91425" spcFirstLastPara="1" rIns="91425" wrap="square" tIns="91425">
            <a:noAutofit/>
          </a:bodyPr>
          <a:lstStyle>
            <a:lvl1pPr lvl="0" algn="ctr">
              <a:lnSpc>
                <a:spcPct val="100000"/>
              </a:lnSpc>
              <a:spcBef>
                <a:spcPts val="0"/>
              </a:spcBef>
              <a:spcAft>
                <a:spcPts val="0"/>
              </a:spcAft>
              <a:buClr>
                <a:srgbClr val="FFFFFF"/>
              </a:buClr>
              <a:buSzPts val="3600"/>
              <a:buNone/>
              <a:defRPr sz="3600">
                <a:solidFill>
                  <a:srgbClr val="FFFFFF"/>
                </a:solidFill>
              </a:defRPr>
            </a:lvl1pPr>
            <a:lvl2pPr lvl="1" algn="ctr">
              <a:lnSpc>
                <a:spcPct val="100000"/>
              </a:lnSpc>
              <a:spcBef>
                <a:spcPts val="0"/>
              </a:spcBef>
              <a:spcAft>
                <a:spcPts val="0"/>
              </a:spcAft>
              <a:buSzPts val="3600"/>
              <a:buNone/>
              <a:defRPr sz="3600"/>
            </a:lvl2pPr>
            <a:lvl3pPr lvl="2" algn="ctr">
              <a:lnSpc>
                <a:spcPct val="100000"/>
              </a:lnSpc>
              <a:spcBef>
                <a:spcPts val="0"/>
              </a:spcBef>
              <a:spcAft>
                <a:spcPts val="0"/>
              </a:spcAft>
              <a:buSzPts val="3600"/>
              <a:buNone/>
              <a:defRPr sz="3600"/>
            </a:lvl3pPr>
            <a:lvl4pPr lvl="3" algn="ctr">
              <a:lnSpc>
                <a:spcPct val="100000"/>
              </a:lnSpc>
              <a:spcBef>
                <a:spcPts val="0"/>
              </a:spcBef>
              <a:spcAft>
                <a:spcPts val="0"/>
              </a:spcAft>
              <a:buSzPts val="3600"/>
              <a:buNone/>
              <a:defRPr sz="3600"/>
            </a:lvl4pPr>
            <a:lvl5pPr lvl="4" algn="ctr">
              <a:lnSpc>
                <a:spcPct val="100000"/>
              </a:lnSpc>
              <a:spcBef>
                <a:spcPts val="0"/>
              </a:spcBef>
              <a:spcAft>
                <a:spcPts val="0"/>
              </a:spcAft>
              <a:buSzPts val="3600"/>
              <a:buNone/>
              <a:defRPr sz="3600"/>
            </a:lvl5pPr>
            <a:lvl6pPr lvl="5" algn="ctr">
              <a:lnSpc>
                <a:spcPct val="100000"/>
              </a:lnSpc>
              <a:spcBef>
                <a:spcPts val="0"/>
              </a:spcBef>
              <a:spcAft>
                <a:spcPts val="0"/>
              </a:spcAft>
              <a:buSzPts val="3600"/>
              <a:buNone/>
              <a:defRPr sz="3600"/>
            </a:lvl6pPr>
            <a:lvl7pPr lvl="6" algn="ctr">
              <a:lnSpc>
                <a:spcPct val="100000"/>
              </a:lnSpc>
              <a:spcBef>
                <a:spcPts val="0"/>
              </a:spcBef>
              <a:spcAft>
                <a:spcPts val="0"/>
              </a:spcAft>
              <a:buSzPts val="3600"/>
              <a:buNone/>
              <a:defRPr sz="3600"/>
            </a:lvl7pPr>
            <a:lvl8pPr lvl="7" algn="ctr">
              <a:lnSpc>
                <a:spcPct val="100000"/>
              </a:lnSpc>
              <a:spcBef>
                <a:spcPts val="0"/>
              </a:spcBef>
              <a:spcAft>
                <a:spcPts val="0"/>
              </a:spcAft>
              <a:buSzPts val="3600"/>
              <a:buNone/>
              <a:defRPr sz="3600"/>
            </a:lvl8pPr>
            <a:lvl9pPr lvl="8" algn="ctr">
              <a:lnSpc>
                <a:spcPct val="100000"/>
              </a:lnSpc>
              <a:spcBef>
                <a:spcPts val="0"/>
              </a:spcBef>
              <a:spcAft>
                <a:spcPts val="0"/>
              </a:spcAft>
              <a:buSzPts val="3600"/>
              <a:buNone/>
              <a:defRPr sz="3600"/>
            </a:lvl9pPr>
          </a:lstStyle>
          <a:p/>
        </p:txBody>
      </p:sp>
      <p:sp>
        <p:nvSpPr>
          <p:cNvPr id="68" name="Google Shape;68;p40"/>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s"/>
              <a:t>‹#›</a:t>
            </a:fld>
            <a:endParaRPr/>
          </a:p>
        </p:txBody>
      </p:sp>
      <p:pic>
        <p:nvPicPr>
          <p:cNvPr id="69" name="Google Shape;69;p40"/>
          <p:cNvPicPr preferRelativeResize="0"/>
          <p:nvPr/>
        </p:nvPicPr>
        <p:blipFill rotWithShape="1">
          <a:blip r:embed="rId2">
            <a:alphaModFix/>
          </a:blip>
          <a:srcRect b="0" l="0" r="0" t="0"/>
          <a:stretch/>
        </p:blipFill>
        <p:spPr>
          <a:xfrm rot="5400000">
            <a:off x="6902550" y="-13334999"/>
            <a:ext cx="11493301" cy="32689799"/>
          </a:xfrm>
          <a:prstGeom prst="rect">
            <a:avLst/>
          </a:prstGeom>
          <a:noFill/>
          <a:ln>
            <a:noFill/>
          </a:ln>
        </p:spPr>
      </p:pic>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End Slide">
  <p:cSld name="TITLE_1_1">
    <p:bg>
      <p:bgPr>
        <a:gradFill>
          <a:gsLst>
            <a:gs pos="0">
              <a:srgbClr val="00A4BD"/>
            </a:gs>
            <a:gs pos="100000">
              <a:srgbClr val="6A78D1"/>
            </a:gs>
          </a:gsLst>
          <a:lin ang="8099331" scaled="0"/>
        </a:gradFill>
      </p:bgPr>
    </p:bg>
    <p:spTree>
      <p:nvGrpSpPr>
        <p:cNvPr id="70" name="Shape 70"/>
        <p:cNvGrpSpPr/>
        <p:nvPr/>
      </p:nvGrpSpPr>
      <p:grpSpPr>
        <a:xfrm>
          <a:off x="0" y="0"/>
          <a:ext cx="0" cy="0"/>
          <a:chOff x="0" y="0"/>
          <a:chExt cx="0" cy="0"/>
        </a:xfrm>
      </p:grpSpPr>
      <p:sp>
        <p:nvSpPr>
          <p:cNvPr id="71" name="Google Shape;71;p41"/>
          <p:cNvSpPr txBox="1"/>
          <p:nvPr>
            <p:ph type="ctrTitle"/>
          </p:nvPr>
        </p:nvSpPr>
        <p:spPr>
          <a:xfrm>
            <a:off x="311700" y="1866900"/>
            <a:ext cx="8520600" cy="617100"/>
          </a:xfrm>
          <a:prstGeom prst="rect">
            <a:avLst/>
          </a:prstGeom>
          <a:noFill/>
          <a:ln>
            <a:noFill/>
          </a:ln>
        </p:spPr>
        <p:txBody>
          <a:bodyPr anchorCtr="0" anchor="ctr" bIns="91425" lIns="91425" spcFirstLastPara="1" rIns="91425" wrap="square" tIns="91425">
            <a:noAutofit/>
          </a:bodyPr>
          <a:lstStyle>
            <a:lvl1pPr lvl="0" algn="ctr">
              <a:lnSpc>
                <a:spcPct val="100000"/>
              </a:lnSpc>
              <a:spcBef>
                <a:spcPts val="0"/>
              </a:spcBef>
              <a:spcAft>
                <a:spcPts val="0"/>
              </a:spcAft>
              <a:buClr>
                <a:srgbClr val="FFFFFF"/>
              </a:buClr>
              <a:buSzPts val="4800"/>
              <a:buFont typeface="Avenir"/>
              <a:buNone/>
              <a:defRPr b="1" sz="4800">
                <a:solidFill>
                  <a:srgbClr val="FFFFFF"/>
                </a:solidFill>
                <a:latin typeface="Avenir"/>
                <a:ea typeface="Avenir"/>
                <a:cs typeface="Avenir"/>
                <a:sym typeface="Avenir"/>
              </a:defRPr>
            </a:lvl1pPr>
            <a:lvl2pPr lvl="1" algn="ctr">
              <a:lnSpc>
                <a:spcPct val="100000"/>
              </a:lnSpc>
              <a:spcBef>
                <a:spcPts val="0"/>
              </a:spcBef>
              <a:spcAft>
                <a:spcPts val="0"/>
              </a:spcAft>
              <a:buSzPts val="5200"/>
              <a:buNone/>
              <a:defRPr sz="5200"/>
            </a:lvl2pPr>
            <a:lvl3pPr lvl="2" algn="ctr">
              <a:lnSpc>
                <a:spcPct val="100000"/>
              </a:lnSpc>
              <a:spcBef>
                <a:spcPts val="0"/>
              </a:spcBef>
              <a:spcAft>
                <a:spcPts val="0"/>
              </a:spcAft>
              <a:buSzPts val="5200"/>
              <a:buNone/>
              <a:defRPr sz="5200"/>
            </a:lvl3pPr>
            <a:lvl4pPr lvl="3" algn="ctr">
              <a:lnSpc>
                <a:spcPct val="100000"/>
              </a:lnSpc>
              <a:spcBef>
                <a:spcPts val="0"/>
              </a:spcBef>
              <a:spcAft>
                <a:spcPts val="0"/>
              </a:spcAft>
              <a:buSzPts val="5200"/>
              <a:buNone/>
              <a:defRPr sz="5200"/>
            </a:lvl4pPr>
            <a:lvl5pPr lvl="4" algn="ctr">
              <a:lnSpc>
                <a:spcPct val="100000"/>
              </a:lnSpc>
              <a:spcBef>
                <a:spcPts val="0"/>
              </a:spcBef>
              <a:spcAft>
                <a:spcPts val="0"/>
              </a:spcAft>
              <a:buSzPts val="5200"/>
              <a:buNone/>
              <a:defRPr sz="5200"/>
            </a:lvl5pPr>
            <a:lvl6pPr lvl="5" algn="ctr">
              <a:lnSpc>
                <a:spcPct val="100000"/>
              </a:lnSpc>
              <a:spcBef>
                <a:spcPts val="0"/>
              </a:spcBef>
              <a:spcAft>
                <a:spcPts val="0"/>
              </a:spcAft>
              <a:buSzPts val="5200"/>
              <a:buNone/>
              <a:defRPr sz="5200"/>
            </a:lvl6pPr>
            <a:lvl7pPr lvl="6" algn="ctr">
              <a:lnSpc>
                <a:spcPct val="100000"/>
              </a:lnSpc>
              <a:spcBef>
                <a:spcPts val="0"/>
              </a:spcBef>
              <a:spcAft>
                <a:spcPts val="0"/>
              </a:spcAft>
              <a:buSzPts val="5200"/>
              <a:buNone/>
              <a:defRPr sz="5200"/>
            </a:lvl7pPr>
            <a:lvl8pPr lvl="7" algn="ctr">
              <a:lnSpc>
                <a:spcPct val="100000"/>
              </a:lnSpc>
              <a:spcBef>
                <a:spcPts val="0"/>
              </a:spcBef>
              <a:spcAft>
                <a:spcPts val="0"/>
              </a:spcAft>
              <a:buSzPts val="5200"/>
              <a:buNone/>
              <a:defRPr sz="5200"/>
            </a:lvl8pPr>
            <a:lvl9pPr lvl="8" algn="ctr">
              <a:lnSpc>
                <a:spcPct val="100000"/>
              </a:lnSpc>
              <a:spcBef>
                <a:spcPts val="0"/>
              </a:spcBef>
              <a:spcAft>
                <a:spcPts val="0"/>
              </a:spcAft>
              <a:buSzPts val="5200"/>
              <a:buNone/>
              <a:defRPr sz="5200"/>
            </a:lvl9pPr>
          </a:lstStyle>
          <a:p/>
        </p:txBody>
      </p:sp>
      <p:sp>
        <p:nvSpPr>
          <p:cNvPr id="72" name="Google Shape;72;p41"/>
          <p:cNvSpPr txBox="1"/>
          <p:nvPr>
            <p:ph idx="1" type="subTitle"/>
          </p:nvPr>
        </p:nvSpPr>
        <p:spPr>
          <a:xfrm>
            <a:off x="311700" y="2484000"/>
            <a:ext cx="8520600" cy="792600"/>
          </a:xfrm>
          <a:prstGeom prst="rect">
            <a:avLst/>
          </a:prstGeom>
          <a:noFill/>
          <a:ln>
            <a:noFill/>
          </a:ln>
        </p:spPr>
        <p:txBody>
          <a:bodyPr anchorCtr="0" anchor="t" bIns="91425" lIns="91425" spcFirstLastPara="1" rIns="91425" wrap="square" tIns="91425">
            <a:noAutofit/>
          </a:bodyPr>
          <a:lstStyle>
            <a:lvl1pPr lvl="0" algn="ctr">
              <a:lnSpc>
                <a:spcPct val="100000"/>
              </a:lnSpc>
              <a:spcBef>
                <a:spcPts val="0"/>
              </a:spcBef>
              <a:spcAft>
                <a:spcPts val="0"/>
              </a:spcAft>
              <a:buClr>
                <a:srgbClr val="FFFFFF"/>
              </a:buClr>
              <a:buSzPts val="1800"/>
              <a:buFont typeface="Avenir"/>
              <a:buNone/>
              <a:defRPr b="1">
                <a:solidFill>
                  <a:srgbClr val="FFFFFF"/>
                </a:solidFill>
                <a:latin typeface="Avenir"/>
                <a:ea typeface="Avenir"/>
                <a:cs typeface="Avenir"/>
                <a:sym typeface="Avenir"/>
              </a:defRPr>
            </a:lvl1pPr>
            <a:lvl2pPr lvl="1" algn="ctr">
              <a:lnSpc>
                <a:spcPct val="100000"/>
              </a:lnSpc>
              <a:spcBef>
                <a:spcPts val="0"/>
              </a:spcBef>
              <a:spcAft>
                <a:spcPts val="0"/>
              </a:spcAft>
              <a:buClr>
                <a:srgbClr val="FFFFFF"/>
              </a:buClr>
              <a:buSzPts val="2400"/>
              <a:buFont typeface="Avenir"/>
              <a:buNone/>
              <a:defRPr b="1" sz="2400">
                <a:solidFill>
                  <a:srgbClr val="FFFFFF"/>
                </a:solidFill>
                <a:latin typeface="Avenir"/>
                <a:ea typeface="Avenir"/>
                <a:cs typeface="Avenir"/>
                <a:sym typeface="Avenir"/>
              </a:defRPr>
            </a:lvl2pPr>
            <a:lvl3pPr lvl="2" algn="ctr">
              <a:lnSpc>
                <a:spcPct val="100000"/>
              </a:lnSpc>
              <a:spcBef>
                <a:spcPts val="0"/>
              </a:spcBef>
              <a:spcAft>
                <a:spcPts val="0"/>
              </a:spcAft>
              <a:buClr>
                <a:srgbClr val="FFFFFF"/>
              </a:buClr>
              <a:buSzPts val="2400"/>
              <a:buFont typeface="Avenir"/>
              <a:buNone/>
              <a:defRPr b="1" sz="2400">
                <a:solidFill>
                  <a:srgbClr val="FFFFFF"/>
                </a:solidFill>
                <a:latin typeface="Avenir"/>
                <a:ea typeface="Avenir"/>
                <a:cs typeface="Avenir"/>
                <a:sym typeface="Avenir"/>
              </a:defRPr>
            </a:lvl3pPr>
            <a:lvl4pPr lvl="3" algn="ctr">
              <a:lnSpc>
                <a:spcPct val="100000"/>
              </a:lnSpc>
              <a:spcBef>
                <a:spcPts val="0"/>
              </a:spcBef>
              <a:spcAft>
                <a:spcPts val="0"/>
              </a:spcAft>
              <a:buClr>
                <a:srgbClr val="FFFFFF"/>
              </a:buClr>
              <a:buSzPts val="2400"/>
              <a:buFont typeface="Avenir"/>
              <a:buNone/>
              <a:defRPr b="1" sz="2400">
                <a:solidFill>
                  <a:srgbClr val="FFFFFF"/>
                </a:solidFill>
                <a:latin typeface="Avenir"/>
                <a:ea typeface="Avenir"/>
                <a:cs typeface="Avenir"/>
                <a:sym typeface="Avenir"/>
              </a:defRPr>
            </a:lvl4pPr>
            <a:lvl5pPr lvl="4" algn="ctr">
              <a:lnSpc>
                <a:spcPct val="100000"/>
              </a:lnSpc>
              <a:spcBef>
                <a:spcPts val="0"/>
              </a:spcBef>
              <a:spcAft>
                <a:spcPts val="0"/>
              </a:spcAft>
              <a:buClr>
                <a:srgbClr val="FFFFFF"/>
              </a:buClr>
              <a:buSzPts val="2400"/>
              <a:buFont typeface="Avenir"/>
              <a:buNone/>
              <a:defRPr b="1" sz="2400">
                <a:solidFill>
                  <a:srgbClr val="FFFFFF"/>
                </a:solidFill>
                <a:latin typeface="Avenir"/>
                <a:ea typeface="Avenir"/>
                <a:cs typeface="Avenir"/>
                <a:sym typeface="Avenir"/>
              </a:defRPr>
            </a:lvl5pPr>
            <a:lvl6pPr lvl="5" algn="ctr">
              <a:lnSpc>
                <a:spcPct val="100000"/>
              </a:lnSpc>
              <a:spcBef>
                <a:spcPts val="0"/>
              </a:spcBef>
              <a:spcAft>
                <a:spcPts val="0"/>
              </a:spcAft>
              <a:buClr>
                <a:srgbClr val="FFFFFF"/>
              </a:buClr>
              <a:buSzPts val="2400"/>
              <a:buFont typeface="Avenir"/>
              <a:buNone/>
              <a:defRPr b="1" sz="2400">
                <a:solidFill>
                  <a:srgbClr val="FFFFFF"/>
                </a:solidFill>
                <a:latin typeface="Avenir"/>
                <a:ea typeface="Avenir"/>
                <a:cs typeface="Avenir"/>
                <a:sym typeface="Avenir"/>
              </a:defRPr>
            </a:lvl6pPr>
            <a:lvl7pPr lvl="6" algn="ctr">
              <a:lnSpc>
                <a:spcPct val="100000"/>
              </a:lnSpc>
              <a:spcBef>
                <a:spcPts val="0"/>
              </a:spcBef>
              <a:spcAft>
                <a:spcPts val="0"/>
              </a:spcAft>
              <a:buClr>
                <a:srgbClr val="FFFFFF"/>
              </a:buClr>
              <a:buSzPts val="2400"/>
              <a:buFont typeface="Avenir"/>
              <a:buNone/>
              <a:defRPr b="1" sz="2400">
                <a:solidFill>
                  <a:srgbClr val="FFFFFF"/>
                </a:solidFill>
                <a:latin typeface="Avenir"/>
                <a:ea typeface="Avenir"/>
                <a:cs typeface="Avenir"/>
                <a:sym typeface="Avenir"/>
              </a:defRPr>
            </a:lvl7pPr>
            <a:lvl8pPr lvl="7" algn="ctr">
              <a:lnSpc>
                <a:spcPct val="100000"/>
              </a:lnSpc>
              <a:spcBef>
                <a:spcPts val="0"/>
              </a:spcBef>
              <a:spcAft>
                <a:spcPts val="0"/>
              </a:spcAft>
              <a:buClr>
                <a:srgbClr val="FFFFFF"/>
              </a:buClr>
              <a:buSzPts val="2400"/>
              <a:buFont typeface="Avenir"/>
              <a:buNone/>
              <a:defRPr b="1" sz="2400">
                <a:solidFill>
                  <a:srgbClr val="FFFFFF"/>
                </a:solidFill>
                <a:latin typeface="Avenir"/>
                <a:ea typeface="Avenir"/>
                <a:cs typeface="Avenir"/>
                <a:sym typeface="Avenir"/>
              </a:defRPr>
            </a:lvl8pPr>
            <a:lvl9pPr lvl="8" algn="ctr">
              <a:lnSpc>
                <a:spcPct val="100000"/>
              </a:lnSpc>
              <a:spcBef>
                <a:spcPts val="0"/>
              </a:spcBef>
              <a:spcAft>
                <a:spcPts val="0"/>
              </a:spcAft>
              <a:buClr>
                <a:srgbClr val="FFFFFF"/>
              </a:buClr>
              <a:buSzPts val="2400"/>
              <a:buFont typeface="Avenir"/>
              <a:buNone/>
              <a:defRPr b="1" sz="2400">
                <a:solidFill>
                  <a:srgbClr val="FFFFFF"/>
                </a:solidFill>
                <a:latin typeface="Avenir"/>
                <a:ea typeface="Avenir"/>
                <a:cs typeface="Avenir"/>
                <a:sym typeface="Avenir"/>
              </a:defRPr>
            </a:lvl9pPr>
          </a:lstStyle>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ver Slide" type="title">
  <p:cSld name="TITLE">
    <p:spTree>
      <p:nvGrpSpPr>
        <p:cNvPr id="73" name="Shape 73"/>
        <p:cNvGrpSpPr/>
        <p:nvPr/>
      </p:nvGrpSpPr>
      <p:grpSpPr>
        <a:xfrm>
          <a:off x="0" y="0"/>
          <a:ext cx="0" cy="0"/>
          <a:chOff x="0" y="0"/>
          <a:chExt cx="0" cy="0"/>
        </a:xfrm>
      </p:grpSpPr>
      <p:sp>
        <p:nvSpPr>
          <p:cNvPr id="74" name="Google Shape;74;p42"/>
          <p:cNvSpPr txBox="1"/>
          <p:nvPr>
            <p:ph type="ctrTitle"/>
          </p:nvPr>
        </p:nvSpPr>
        <p:spPr>
          <a:xfrm>
            <a:off x="311708" y="744575"/>
            <a:ext cx="8520600" cy="2052600"/>
          </a:xfrm>
          <a:prstGeom prst="rect">
            <a:avLst/>
          </a:prstGeom>
          <a:noFill/>
          <a:ln>
            <a:noFill/>
          </a:ln>
        </p:spPr>
        <p:txBody>
          <a:bodyPr anchorCtr="0" anchor="b" bIns="91425" lIns="91425" spcFirstLastPara="1" rIns="91425" wrap="square" tIns="91425">
            <a:noAutofit/>
          </a:bodyPr>
          <a:lstStyle>
            <a:lvl1pPr lvl="0" algn="ctr">
              <a:lnSpc>
                <a:spcPct val="100000"/>
              </a:lnSpc>
              <a:spcBef>
                <a:spcPts val="0"/>
              </a:spcBef>
              <a:spcAft>
                <a:spcPts val="0"/>
              </a:spcAft>
              <a:buSzPts val="5200"/>
              <a:buNone/>
              <a:defRPr sz="5200"/>
            </a:lvl1pPr>
            <a:lvl2pPr lvl="1" algn="ctr">
              <a:lnSpc>
                <a:spcPct val="100000"/>
              </a:lnSpc>
              <a:spcBef>
                <a:spcPts val="0"/>
              </a:spcBef>
              <a:spcAft>
                <a:spcPts val="0"/>
              </a:spcAft>
              <a:buSzPts val="5200"/>
              <a:buNone/>
              <a:defRPr sz="5200"/>
            </a:lvl2pPr>
            <a:lvl3pPr lvl="2" algn="ctr">
              <a:lnSpc>
                <a:spcPct val="100000"/>
              </a:lnSpc>
              <a:spcBef>
                <a:spcPts val="0"/>
              </a:spcBef>
              <a:spcAft>
                <a:spcPts val="0"/>
              </a:spcAft>
              <a:buSzPts val="5200"/>
              <a:buNone/>
              <a:defRPr sz="5200"/>
            </a:lvl3pPr>
            <a:lvl4pPr lvl="3" algn="ctr">
              <a:lnSpc>
                <a:spcPct val="100000"/>
              </a:lnSpc>
              <a:spcBef>
                <a:spcPts val="0"/>
              </a:spcBef>
              <a:spcAft>
                <a:spcPts val="0"/>
              </a:spcAft>
              <a:buSzPts val="5200"/>
              <a:buNone/>
              <a:defRPr sz="5200"/>
            </a:lvl4pPr>
            <a:lvl5pPr lvl="4" algn="ctr">
              <a:lnSpc>
                <a:spcPct val="100000"/>
              </a:lnSpc>
              <a:spcBef>
                <a:spcPts val="0"/>
              </a:spcBef>
              <a:spcAft>
                <a:spcPts val="0"/>
              </a:spcAft>
              <a:buSzPts val="5200"/>
              <a:buNone/>
              <a:defRPr sz="5200"/>
            </a:lvl5pPr>
            <a:lvl6pPr lvl="5" algn="ctr">
              <a:lnSpc>
                <a:spcPct val="100000"/>
              </a:lnSpc>
              <a:spcBef>
                <a:spcPts val="0"/>
              </a:spcBef>
              <a:spcAft>
                <a:spcPts val="0"/>
              </a:spcAft>
              <a:buSzPts val="5200"/>
              <a:buNone/>
              <a:defRPr sz="5200"/>
            </a:lvl6pPr>
            <a:lvl7pPr lvl="6" algn="ctr">
              <a:lnSpc>
                <a:spcPct val="100000"/>
              </a:lnSpc>
              <a:spcBef>
                <a:spcPts val="0"/>
              </a:spcBef>
              <a:spcAft>
                <a:spcPts val="0"/>
              </a:spcAft>
              <a:buSzPts val="5200"/>
              <a:buNone/>
              <a:defRPr sz="5200"/>
            </a:lvl7pPr>
            <a:lvl8pPr lvl="7" algn="ctr">
              <a:lnSpc>
                <a:spcPct val="100000"/>
              </a:lnSpc>
              <a:spcBef>
                <a:spcPts val="0"/>
              </a:spcBef>
              <a:spcAft>
                <a:spcPts val="0"/>
              </a:spcAft>
              <a:buSzPts val="5200"/>
              <a:buNone/>
              <a:defRPr sz="5200"/>
            </a:lvl8pPr>
            <a:lvl9pPr lvl="8" algn="ctr">
              <a:lnSpc>
                <a:spcPct val="100000"/>
              </a:lnSpc>
              <a:spcBef>
                <a:spcPts val="0"/>
              </a:spcBef>
              <a:spcAft>
                <a:spcPts val="0"/>
              </a:spcAft>
              <a:buSzPts val="5200"/>
              <a:buNone/>
              <a:defRPr sz="5200"/>
            </a:lvl9pPr>
          </a:lstStyle>
          <a:p/>
        </p:txBody>
      </p:sp>
      <p:sp>
        <p:nvSpPr>
          <p:cNvPr id="75" name="Google Shape;75;p42"/>
          <p:cNvSpPr txBox="1"/>
          <p:nvPr>
            <p:ph idx="1" type="subTitle"/>
          </p:nvPr>
        </p:nvSpPr>
        <p:spPr>
          <a:xfrm>
            <a:off x="311700" y="2834125"/>
            <a:ext cx="8520600" cy="792600"/>
          </a:xfrm>
          <a:prstGeom prst="rect">
            <a:avLst/>
          </a:prstGeom>
          <a:noFill/>
          <a:ln>
            <a:noFill/>
          </a:ln>
        </p:spPr>
        <p:txBody>
          <a:bodyPr anchorCtr="0" anchor="t" bIns="91425" lIns="91425" spcFirstLastPara="1" rIns="91425" wrap="square" tIns="91425">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76" name="Google Shape;76;p42"/>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s"/>
              <a:t>‹#›</a:t>
            </a:fld>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77" name="Shape 77"/>
        <p:cNvGrpSpPr/>
        <p:nvPr/>
      </p:nvGrpSpPr>
      <p:grpSpPr>
        <a:xfrm>
          <a:off x="0" y="0"/>
          <a:ext cx="0" cy="0"/>
          <a:chOff x="0" y="0"/>
          <a:chExt cx="0" cy="0"/>
        </a:xfrm>
      </p:grpSpPr>
      <p:sp>
        <p:nvSpPr>
          <p:cNvPr id="78" name="Google Shape;78;p43"/>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p:txBody>
      </p:sp>
      <p:sp>
        <p:nvSpPr>
          <p:cNvPr id="79" name="Google Shape;79;p43"/>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Autofit/>
          </a:bodyPr>
          <a:lstStyle>
            <a:lvl1pPr indent="-342900" lvl="0" marL="457200" algn="l">
              <a:lnSpc>
                <a:spcPct val="115000"/>
              </a:lnSpc>
              <a:spcBef>
                <a:spcPts val="0"/>
              </a:spcBef>
              <a:spcAft>
                <a:spcPts val="0"/>
              </a:spcAft>
              <a:buSzPts val="1800"/>
              <a:buChar char="●"/>
              <a:defRPr/>
            </a:lvl1pPr>
            <a:lvl2pPr indent="-317500" lvl="1" marL="914400" algn="l">
              <a:lnSpc>
                <a:spcPct val="115000"/>
              </a:lnSpc>
              <a:spcBef>
                <a:spcPts val="1600"/>
              </a:spcBef>
              <a:spcAft>
                <a:spcPts val="0"/>
              </a:spcAft>
              <a:buSzPts val="1400"/>
              <a:buChar char="○"/>
              <a:defRPr/>
            </a:lvl2pPr>
            <a:lvl3pPr indent="-317500" lvl="2" marL="1371600" algn="l">
              <a:lnSpc>
                <a:spcPct val="115000"/>
              </a:lnSpc>
              <a:spcBef>
                <a:spcPts val="1600"/>
              </a:spcBef>
              <a:spcAft>
                <a:spcPts val="0"/>
              </a:spcAft>
              <a:buSzPts val="1400"/>
              <a:buChar char="■"/>
              <a:defRPr/>
            </a:lvl3pPr>
            <a:lvl4pPr indent="-317500" lvl="3" marL="1828800" algn="l">
              <a:lnSpc>
                <a:spcPct val="115000"/>
              </a:lnSpc>
              <a:spcBef>
                <a:spcPts val="1600"/>
              </a:spcBef>
              <a:spcAft>
                <a:spcPts val="0"/>
              </a:spcAft>
              <a:buSzPts val="1400"/>
              <a:buChar char="●"/>
              <a:defRPr/>
            </a:lvl4pPr>
            <a:lvl5pPr indent="-317500" lvl="4" marL="2286000" algn="l">
              <a:lnSpc>
                <a:spcPct val="115000"/>
              </a:lnSpc>
              <a:spcBef>
                <a:spcPts val="1600"/>
              </a:spcBef>
              <a:spcAft>
                <a:spcPts val="0"/>
              </a:spcAft>
              <a:buSzPts val="1400"/>
              <a:buChar char="○"/>
              <a:defRPr/>
            </a:lvl5pPr>
            <a:lvl6pPr indent="-317500" lvl="5" marL="2743200" algn="l">
              <a:lnSpc>
                <a:spcPct val="115000"/>
              </a:lnSpc>
              <a:spcBef>
                <a:spcPts val="1600"/>
              </a:spcBef>
              <a:spcAft>
                <a:spcPts val="0"/>
              </a:spcAft>
              <a:buSzPts val="1400"/>
              <a:buChar char="■"/>
              <a:defRPr/>
            </a:lvl6pPr>
            <a:lvl7pPr indent="-317500" lvl="6" marL="3200400" algn="l">
              <a:lnSpc>
                <a:spcPct val="115000"/>
              </a:lnSpc>
              <a:spcBef>
                <a:spcPts val="1600"/>
              </a:spcBef>
              <a:spcAft>
                <a:spcPts val="0"/>
              </a:spcAft>
              <a:buSzPts val="1400"/>
              <a:buChar char="●"/>
              <a:defRPr/>
            </a:lvl7pPr>
            <a:lvl8pPr indent="-317500" lvl="7" marL="3657600" algn="l">
              <a:lnSpc>
                <a:spcPct val="115000"/>
              </a:lnSpc>
              <a:spcBef>
                <a:spcPts val="1600"/>
              </a:spcBef>
              <a:spcAft>
                <a:spcPts val="0"/>
              </a:spcAft>
              <a:buSzPts val="1400"/>
              <a:buChar char="○"/>
              <a:defRPr/>
            </a:lvl8pPr>
            <a:lvl9pPr indent="-317500" lvl="8" marL="4114800" algn="l">
              <a:lnSpc>
                <a:spcPct val="115000"/>
              </a:lnSpc>
              <a:spcBef>
                <a:spcPts val="1600"/>
              </a:spcBef>
              <a:spcAft>
                <a:spcPts val="1600"/>
              </a:spcAft>
              <a:buSzPts val="1400"/>
              <a:buChar char="■"/>
              <a:defRPr/>
            </a:lvl9pPr>
          </a:lstStyle>
          <a:p/>
        </p:txBody>
      </p:sp>
      <p:sp>
        <p:nvSpPr>
          <p:cNvPr id="80" name="Google Shape;80;p43"/>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s"/>
              <a:t>‹#›</a:t>
            </a:fld>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81" name="Shape 81"/>
        <p:cNvGrpSpPr/>
        <p:nvPr/>
      </p:nvGrpSpPr>
      <p:grpSpPr>
        <a:xfrm>
          <a:off x="0" y="0"/>
          <a:ext cx="0" cy="0"/>
          <a:chOff x="0" y="0"/>
          <a:chExt cx="0" cy="0"/>
        </a:xfrm>
      </p:grpSpPr>
      <p:sp>
        <p:nvSpPr>
          <p:cNvPr id="82" name="Google Shape;82;p44"/>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p:txBody>
      </p:sp>
      <p:sp>
        <p:nvSpPr>
          <p:cNvPr id="83" name="Google Shape;83;p44"/>
          <p:cNvSpPr txBox="1"/>
          <p:nvPr>
            <p:ph idx="1" type="body"/>
          </p:nvPr>
        </p:nvSpPr>
        <p:spPr>
          <a:xfrm>
            <a:off x="311700" y="1152475"/>
            <a:ext cx="3999900" cy="3416400"/>
          </a:xfrm>
          <a:prstGeom prst="rect">
            <a:avLst/>
          </a:prstGeom>
          <a:noFill/>
          <a:ln>
            <a:noFill/>
          </a:ln>
        </p:spPr>
        <p:txBody>
          <a:bodyPr anchorCtr="0" anchor="t" bIns="91425" lIns="91425" spcFirstLastPara="1" rIns="91425" wrap="square" tIns="91425">
            <a:noAutofit/>
          </a:bodyPr>
          <a:lstStyle>
            <a:lvl1pPr indent="-317500" lvl="0" marL="457200" algn="l">
              <a:lnSpc>
                <a:spcPct val="115000"/>
              </a:lnSpc>
              <a:spcBef>
                <a:spcPts val="0"/>
              </a:spcBef>
              <a:spcAft>
                <a:spcPts val="0"/>
              </a:spcAft>
              <a:buSzPts val="1400"/>
              <a:buChar char="●"/>
              <a:defRPr sz="1400"/>
            </a:lvl1pPr>
            <a:lvl2pPr indent="-304800" lvl="1" marL="914400" algn="l">
              <a:lnSpc>
                <a:spcPct val="115000"/>
              </a:lnSpc>
              <a:spcBef>
                <a:spcPts val="1600"/>
              </a:spcBef>
              <a:spcAft>
                <a:spcPts val="0"/>
              </a:spcAft>
              <a:buSzPts val="1200"/>
              <a:buChar char="○"/>
              <a:defRPr sz="1200"/>
            </a:lvl2pPr>
            <a:lvl3pPr indent="-304800" lvl="2" marL="1371600" algn="l">
              <a:lnSpc>
                <a:spcPct val="115000"/>
              </a:lnSpc>
              <a:spcBef>
                <a:spcPts val="1600"/>
              </a:spcBef>
              <a:spcAft>
                <a:spcPts val="0"/>
              </a:spcAft>
              <a:buSzPts val="1200"/>
              <a:buChar char="■"/>
              <a:defRPr sz="1200"/>
            </a:lvl3pPr>
            <a:lvl4pPr indent="-304800" lvl="3" marL="1828800" algn="l">
              <a:lnSpc>
                <a:spcPct val="115000"/>
              </a:lnSpc>
              <a:spcBef>
                <a:spcPts val="1600"/>
              </a:spcBef>
              <a:spcAft>
                <a:spcPts val="0"/>
              </a:spcAft>
              <a:buSzPts val="1200"/>
              <a:buChar char="●"/>
              <a:defRPr sz="1200"/>
            </a:lvl4pPr>
            <a:lvl5pPr indent="-304800" lvl="4" marL="2286000" algn="l">
              <a:lnSpc>
                <a:spcPct val="115000"/>
              </a:lnSpc>
              <a:spcBef>
                <a:spcPts val="1600"/>
              </a:spcBef>
              <a:spcAft>
                <a:spcPts val="0"/>
              </a:spcAft>
              <a:buSzPts val="1200"/>
              <a:buChar char="○"/>
              <a:defRPr sz="1200"/>
            </a:lvl5pPr>
            <a:lvl6pPr indent="-304800" lvl="5" marL="2743200" algn="l">
              <a:lnSpc>
                <a:spcPct val="115000"/>
              </a:lnSpc>
              <a:spcBef>
                <a:spcPts val="1600"/>
              </a:spcBef>
              <a:spcAft>
                <a:spcPts val="0"/>
              </a:spcAft>
              <a:buSzPts val="1200"/>
              <a:buChar char="■"/>
              <a:defRPr sz="1200"/>
            </a:lvl6pPr>
            <a:lvl7pPr indent="-304800" lvl="6" marL="3200400" algn="l">
              <a:lnSpc>
                <a:spcPct val="115000"/>
              </a:lnSpc>
              <a:spcBef>
                <a:spcPts val="1600"/>
              </a:spcBef>
              <a:spcAft>
                <a:spcPts val="0"/>
              </a:spcAft>
              <a:buSzPts val="1200"/>
              <a:buChar char="●"/>
              <a:defRPr sz="1200"/>
            </a:lvl7pPr>
            <a:lvl8pPr indent="-304800" lvl="7" marL="3657600" algn="l">
              <a:lnSpc>
                <a:spcPct val="115000"/>
              </a:lnSpc>
              <a:spcBef>
                <a:spcPts val="1600"/>
              </a:spcBef>
              <a:spcAft>
                <a:spcPts val="0"/>
              </a:spcAft>
              <a:buSzPts val="1200"/>
              <a:buChar char="○"/>
              <a:defRPr sz="1200"/>
            </a:lvl8pPr>
            <a:lvl9pPr indent="-304800" lvl="8" marL="4114800" algn="l">
              <a:lnSpc>
                <a:spcPct val="115000"/>
              </a:lnSpc>
              <a:spcBef>
                <a:spcPts val="1600"/>
              </a:spcBef>
              <a:spcAft>
                <a:spcPts val="1600"/>
              </a:spcAft>
              <a:buSzPts val="1200"/>
              <a:buChar char="■"/>
              <a:defRPr sz="1200"/>
            </a:lvl9pPr>
          </a:lstStyle>
          <a:p/>
        </p:txBody>
      </p:sp>
      <p:sp>
        <p:nvSpPr>
          <p:cNvPr id="84" name="Google Shape;84;p44"/>
          <p:cNvSpPr txBox="1"/>
          <p:nvPr>
            <p:ph idx="2" type="body"/>
          </p:nvPr>
        </p:nvSpPr>
        <p:spPr>
          <a:xfrm>
            <a:off x="4832400" y="1152475"/>
            <a:ext cx="3999900" cy="3416400"/>
          </a:xfrm>
          <a:prstGeom prst="rect">
            <a:avLst/>
          </a:prstGeom>
          <a:noFill/>
          <a:ln>
            <a:noFill/>
          </a:ln>
        </p:spPr>
        <p:txBody>
          <a:bodyPr anchorCtr="0" anchor="t" bIns="91425" lIns="91425" spcFirstLastPara="1" rIns="91425" wrap="square" tIns="91425">
            <a:noAutofit/>
          </a:bodyPr>
          <a:lstStyle>
            <a:lvl1pPr indent="-317500" lvl="0" marL="457200" algn="l">
              <a:lnSpc>
                <a:spcPct val="115000"/>
              </a:lnSpc>
              <a:spcBef>
                <a:spcPts val="0"/>
              </a:spcBef>
              <a:spcAft>
                <a:spcPts val="0"/>
              </a:spcAft>
              <a:buSzPts val="1400"/>
              <a:buChar char="●"/>
              <a:defRPr sz="1400"/>
            </a:lvl1pPr>
            <a:lvl2pPr indent="-304800" lvl="1" marL="914400" algn="l">
              <a:lnSpc>
                <a:spcPct val="115000"/>
              </a:lnSpc>
              <a:spcBef>
                <a:spcPts val="1600"/>
              </a:spcBef>
              <a:spcAft>
                <a:spcPts val="0"/>
              </a:spcAft>
              <a:buSzPts val="1200"/>
              <a:buChar char="○"/>
              <a:defRPr sz="1200"/>
            </a:lvl2pPr>
            <a:lvl3pPr indent="-304800" lvl="2" marL="1371600" algn="l">
              <a:lnSpc>
                <a:spcPct val="115000"/>
              </a:lnSpc>
              <a:spcBef>
                <a:spcPts val="1600"/>
              </a:spcBef>
              <a:spcAft>
                <a:spcPts val="0"/>
              </a:spcAft>
              <a:buSzPts val="1200"/>
              <a:buChar char="■"/>
              <a:defRPr sz="1200"/>
            </a:lvl3pPr>
            <a:lvl4pPr indent="-304800" lvl="3" marL="1828800" algn="l">
              <a:lnSpc>
                <a:spcPct val="115000"/>
              </a:lnSpc>
              <a:spcBef>
                <a:spcPts val="1600"/>
              </a:spcBef>
              <a:spcAft>
                <a:spcPts val="0"/>
              </a:spcAft>
              <a:buSzPts val="1200"/>
              <a:buChar char="●"/>
              <a:defRPr sz="1200"/>
            </a:lvl4pPr>
            <a:lvl5pPr indent="-304800" lvl="4" marL="2286000" algn="l">
              <a:lnSpc>
                <a:spcPct val="115000"/>
              </a:lnSpc>
              <a:spcBef>
                <a:spcPts val="1600"/>
              </a:spcBef>
              <a:spcAft>
                <a:spcPts val="0"/>
              </a:spcAft>
              <a:buSzPts val="1200"/>
              <a:buChar char="○"/>
              <a:defRPr sz="1200"/>
            </a:lvl5pPr>
            <a:lvl6pPr indent="-304800" lvl="5" marL="2743200" algn="l">
              <a:lnSpc>
                <a:spcPct val="115000"/>
              </a:lnSpc>
              <a:spcBef>
                <a:spcPts val="1600"/>
              </a:spcBef>
              <a:spcAft>
                <a:spcPts val="0"/>
              </a:spcAft>
              <a:buSzPts val="1200"/>
              <a:buChar char="■"/>
              <a:defRPr sz="1200"/>
            </a:lvl6pPr>
            <a:lvl7pPr indent="-304800" lvl="6" marL="3200400" algn="l">
              <a:lnSpc>
                <a:spcPct val="115000"/>
              </a:lnSpc>
              <a:spcBef>
                <a:spcPts val="1600"/>
              </a:spcBef>
              <a:spcAft>
                <a:spcPts val="0"/>
              </a:spcAft>
              <a:buSzPts val="1200"/>
              <a:buChar char="●"/>
              <a:defRPr sz="1200"/>
            </a:lvl7pPr>
            <a:lvl8pPr indent="-304800" lvl="7" marL="3657600" algn="l">
              <a:lnSpc>
                <a:spcPct val="115000"/>
              </a:lnSpc>
              <a:spcBef>
                <a:spcPts val="1600"/>
              </a:spcBef>
              <a:spcAft>
                <a:spcPts val="0"/>
              </a:spcAft>
              <a:buSzPts val="1200"/>
              <a:buChar char="○"/>
              <a:defRPr sz="1200"/>
            </a:lvl8pPr>
            <a:lvl9pPr indent="-304800" lvl="8" marL="4114800" algn="l">
              <a:lnSpc>
                <a:spcPct val="115000"/>
              </a:lnSpc>
              <a:spcBef>
                <a:spcPts val="1600"/>
              </a:spcBef>
              <a:spcAft>
                <a:spcPts val="1600"/>
              </a:spcAft>
              <a:buSzPts val="1200"/>
              <a:buChar char="■"/>
              <a:defRPr sz="1200"/>
            </a:lvl9pPr>
          </a:lstStyle>
          <a:p/>
        </p:txBody>
      </p:sp>
      <p:sp>
        <p:nvSpPr>
          <p:cNvPr id="85" name="Google Shape;85;p44"/>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s"/>
              <a:t>‹#›</a:t>
            </a:fld>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86" name="Shape 86"/>
        <p:cNvGrpSpPr/>
        <p:nvPr/>
      </p:nvGrpSpPr>
      <p:grpSpPr>
        <a:xfrm>
          <a:off x="0" y="0"/>
          <a:ext cx="0" cy="0"/>
          <a:chOff x="0" y="0"/>
          <a:chExt cx="0" cy="0"/>
        </a:xfrm>
      </p:grpSpPr>
      <p:sp>
        <p:nvSpPr>
          <p:cNvPr id="87" name="Google Shape;87;p45"/>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p:txBody>
      </p:sp>
      <p:sp>
        <p:nvSpPr>
          <p:cNvPr id="88" name="Google Shape;88;p45"/>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s"/>
              <a:t>‹#›</a:t>
            </a:fld>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89" name="Shape 89"/>
        <p:cNvGrpSpPr/>
        <p:nvPr/>
      </p:nvGrpSpPr>
      <p:grpSpPr>
        <a:xfrm>
          <a:off x="0" y="0"/>
          <a:ext cx="0" cy="0"/>
          <a:chOff x="0" y="0"/>
          <a:chExt cx="0" cy="0"/>
        </a:xfrm>
      </p:grpSpPr>
      <p:sp>
        <p:nvSpPr>
          <p:cNvPr id="90" name="Google Shape;90;p46"/>
          <p:cNvSpPr txBox="1"/>
          <p:nvPr>
            <p:ph type="title"/>
          </p:nvPr>
        </p:nvSpPr>
        <p:spPr>
          <a:xfrm>
            <a:off x="311700" y="555600"/>
            <a:ext cx="2808000" cy="755700"/>
          </a:xfrm>
          <a:prstGeom prst="rect">
            <a:avLst/>
          </a:prstGeom>
          <a:noFill/>
          <a:ln>
            <a:noFill/>
          </a:ln>
        </p:spPr>
        <p:txBody>
          <a:bodyPr anchorCtr="0" anchor="b" bIns="91425" lIns="91425" spcFirstLastPara="1" rIns="91425" wrap="square" tIns="91425">
            <a:noAutofit/>
          </a:bodyPr>
          <a:lstStyle>
            <a:lvl1pPr lvl="0" algn="l">
              <a:lnSpc>
                <a:spcPct val="100000"/>
              </a:lnSpc>
              <a:spcBef>
                <a:spcPts val="0"/>
              </a:spcBef>
              <a:spcAft>
                <a:spcPts val="0"/>
              </a:spcAft>
              <a:buSzPts val="2400"/>
              <a:buNone/>
              <a:defRPr sz="2400"/>
            </a:lvl1pPr>
            <a:lvl2pPr lvl="1" algn="l">
              <a:lnSpc>
                <a:spcPct val="100000"/>
              </a:lnSpc>
              <a:spcBef>
                <a:spcPts val="0"/>
              </a:spcBef>
              <a:spcAft>
                <a:spcPts val="0"/>
              </a:spcAft>
              <a:buSzPts val="2400"/>
              <a:buNone/>
              <a:defRPr sz="2400"/>
            </a:lvl2pPr>
            <a:lvl3pPr lvl="2" algn="l">
              <a:lnSpc>
                <a:spcPct val="100000"/>
              </a:lnSpc>
              <a:spcBef>
                <a:spcPts val="0"/>
              </a:spcBef>
              <a:spcAft>
                <a:spcPts val="0"/>
              </a:spcAft>
              <a:buSzPts val="2400"/>
              <a:buNone/>
              <a:defRPr sz="2400"/>
            </a:lvl3pPr>
            <a:lvl4pPr lvl="3" algn="l">
              <a:lnSpc>
                <a:spcPct val="100000"/>
              </a:lnSpc>
              <a:spcBef>
                <a:spcPts val="0"/>
              </a:spcBef>
              <a:spcAft>
                <a:spcPts val="0"/>
              </a:spcAft>
              <a:buSzPts val="2400"/>
              <a:buNone/>
              <a:defRPr sz="2400"/>
            </a:lvl4pPr>
            <a:lvl5pPr lvl="4" algn="l">
              <a:lnSpc>
                <a:spcPct val="100000"/>
              </a:lnSpc>
              <a:spcBef>
                <a:spcPts val="0"/>
              </a:spcBef>
              <a:spcAft>
                <a:spcPts val="0"/>
              </a:spcAft>
              <a:buSzPts val="2400"/>
              <a:buNone/>
              <a:defRPr sz="2400"/>
            </a:lvl5pPr>
            <a:lvl6pPr lvl="5" algn="l">
              <a:lnSpc>
                <a:spcPct val="100000"/>
              </a:lnSpc>
              <a:spcBef>
                <a:spcPts val="0"/>
              </a:spcBef>
              <a:spcAft>
                <a:spcPts val="0"/>
              </a:spcAft>
              <a:buSzPts val="2400"/>
              <a:buNone/>
              <a:defRPr sz="2400"/>
            </a:lvl6pPr>
            <a:lvl7pPr lvl="6" algn="l">
              <a:lnSpc>
                <a:spcPct val="100000"/>
              </a:lnSpc>
              <a:spcBef>
                <a:spcPts val="0"/>
              </a:spcBef>
              <a:spcAft>
                <a:spcPts val="0"/>
              </a:spcAft>
              <a:buSzPts val="2400"/>
              <a:buNone/>
              <a:defRPr sz="2400"/>
            </a:lvl7pPr>
            <a:lvl8pPr lvl="7" algn="l">
              <a:lnSpc>
                <a:spcPct val="100000"/>
              </a:lnSpc>
              <a:spcBef>
                <a:spcPts val="0"/>
              </a:spcBef>
              <a:spcAft>
                <a:spcPts val="0"/>
              </a:spcAft>
              <a:buSzPts val="2400"/>
              <a:buNone/>
              <a:defRPr sz="2400"/>
            </a:lvl8pPr>
            <a:lvl9pPr lvl="8" algn="l">
              <a:lnSpc>
                <a:spcPct val="100000"/>
              </a:lnSpc>
              <a:spcBef>
                <a:spcPts val="0"/>
              </a:spcBef>
              <a:spcAft>
                <a:spcPts val="0"/>
              </a:spcAft>
              <a:buSzPts val="2400"/>
              <a:buNone/>
              <a:defRPr sz="2400"/>
            </a:lvl9pPr>
          </a:lstStyle>
          <a:p/>
        </p:txBody>
      </p:sp>
      <p:sp>
        <p:nvSpPr>
          <p:cNvPr id="91" name="Google Shape;91;p46"/>
          <p:cNvSpPr txBox="1"/>
          <p:nvPr>
            <p:ph idx="1" type="body"/>
          </p:nvPr>
        </p:nvSpPr>
        <p:spPr>
          <a:xfrm>
            <a:off x="311700" y="1389600"/>
            <a:ext cx="2808000" cy="3179400"/>
          </a:xfrm>
          <a:prstGeom prst="rect">
            <a:avLst/>
          </a:prstGeom>
          <a:noFill/>
          <a:ln>
            <a:noFill/>
          </a:ln>
        </p:spPr>
        <p:txBody>
          <a:bodyPr anchorCtr="0" anchor="t" bIns="91425" lIns="91425" spcFirstLastPara="1" rIns="91425" wrap="square" tIns="91425">
            <a:noAutofit/>
          </a:bodyPr>
          <a:lstStyle>
            <a:lvl1pPr indent="-304800" lvl="0" marL="457200" algn="l">
              <a:lnSpc>
                <a:spcPct val="115000"/>
              </a:lnSpc>
              <a:spcBef>
                <a:spcPts val="0"/>
              </a:spcBef>
              <a:spcAft>
                <a:spcPts val="0"/>
              </a:spcAft>
              <a:buSzPts val="1200"/>
              <a:buChar char="●"/>
              <a:defRPr sz="1200"/>
            </a:lvl1pPr>
            <a:lvl2pPr indent="-304800" lvl="1" marL="914400" algn="l">
              <a:lnSpc>
                <a:spcPct val="115000"/>
              </a:lnSpc>
              <a:spcBef>
                <a:spcPts val="1600"/>
              </a:spcBef>
              <a:spcAft>
                <a:spcPts val="0"/>
              </a:spcAft>
              <a:buSzPts val="1200"/>
              <a:buChar char="○"/>
              <a:defRPr sz="1200"/>
            </a:lvl2pPr>
            <a:lvl3pPr indent="-304800" lvl="2" marL="1371600" algn="l">
              <a:lnSpc>
                <a:spcPct val="115000"/>
              </a:lnSpc>
              <a:spcBef>
                <a:spcPts val="1600"/>
              </a:spcBef>
              <a:spcAft>
                <a:spcPts val="0"/>
              </a:spcAft>
              <a:buSzPts val="1200"/>
              <a:buChar char="■"/>
              <a:defRPr sz="1200"/>
            </a:lvl3pPr>
            <a:lvl4pPr indent="-304800" lvl="3" marL="1828800" algn="l">
              <a:lnSpc>
                <a:spcPct val="115000"/>
              </a:lnSpc>
              <a:spcBef>
                <a:spcPts val="1600"/>
              </a:spcBef>
              <a:spcAft>
                <a:spcPts val="0"/>
              </a:spcAft>
              <a:buSzPts val="1200"/>
              <a:buChar char="●"/>
              <a:defRPr sz="1200"/>
            </a:lvl4pPr>
            <a:lvl5pPr indent="-304800" lvl="4" marL="2286000" algn="l">
              <a:lnSpc>
                <a:spcPct val="115000"/>
              </a:lnSpc>
              <a:spcBef>
                <a:spcPts val="1600"/>
              </a:spcBef>
              <a:spcAft>
                <a:spcPts val="0"/>
              </a:spcAft>
              <a:buSzPts val="1200"/>
              <a:buChar char="○"/>
              <a:defRPr sz="1200"/>
            </a:lvl5pPr>
            <a:lvl6pPr indent="-304800" lvl="5" marL="2743200" algn="l">
              <a:lnSpc>
                <a:spcPct val="115000"/>
              </a:lnSpc>
              <a:spcBef>
                <a:spcPts val="1600"/>
              </a:spcBef>
              <a:spcAft>
                <a:spcPts val="0"/>
              </a:spcAft>
              <a:buSzPts val="1200"/>
              <a:buChar char="■"/>
              <a:defRPr sz="1200"/>
            </a:lvl6pPr>
            <a:lvl7pPr indent="-304800" lvl="6" marL="3200400" algn="l">
              <a:lnSpc>
                <a:spcPct val="115000"/>
              </a:lnSpc>
              <a:spcBef>
                <a:spcPts val="1600"/>
              </a:spcBef>
              <a:spcAft>
                <a:spcPts val="0"/>
              </a:spcAft>
              <a:buSzPts val="1200"/>
              <a:buChar char="●"/>
              <a:defRPr sz="1200"/>
            </a:lvl7pPr>
            <a:lvl8pPr indent="-304800" lvl="7" marL="3657600" algn="l">
              <a:lnSpc>
                <a:spcPct val="115000"/>
              </a:lnSpc>
              <a:spcBef>
                <a:spcPts val="1600"/>
              </a:spcBef>
              <a:spcAft>
                <a:spcPts val="0"/>
              </a:spcAft>
              <a:buSzPts val="1200"/>
              <a:buChar char="○"/>
              <a:defRPr sz="1200"/>
            </a:lvl8pPr>
            <a:lvl9pPr indent="-304800" lvl="8" marL="4114800" algn="l">
              <a:lnSpc>
                <a:spcPct val="115000"/>
              </a:lnSpc>
              <a:spcBef>
                <a:spcPts val="1600"/>
              </a:spcBef>
              <a:spcAft>
                <a:spcPts val="1600"/>
              </a:spcAft>
              <a:buSzPts val="1200"/>
              <a:buChar char="■"/>
              <a:defRPr sz="1200"/>
            </a:lvl9pPr>
          </a:lstStyle>
          <a:p/>
        </p:txBody>
      </p:sp>
      <p:sp>
        <p:nvSpPr>
          <p:cNvPr id="92" name="Google Shape;92;p46"/>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s"/>
              <a:t>‹#›</a:t>
            </a:fld>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93" name="Shape 93"/>
        <p:cNvGrpSpPr/>
        <p:nvPr/>
      </p:nvGrpSpPr>
      <p:grpSpPr>
        <a:xfrm>
          <a:off x="0" y="0"/>
          <a:ext cx="0" cy="0"/>
          <a:chOff x="0" y="0"/>
          <a:chExt cx="0" cy="0"/>
        </a:xfrm>
      </p:grpSpPr>
      <p:sp>
        <p:nvSpPr>
          <p:cNvPr id="94" name="Google Shape;94;p47"/>
          <p:cNvSpPr txBox="1"/>
          <p:nvPr>
            <p:ph type="title"/>
          </p:nvPr>
        </p:nvSpPr>
        <p:spPr>
          <a:xfrm>
            <a:off x="490250" y="450150"/>
            <a:ext cx="6367800" cy="4090800"/>
          </a:xfrm>
          <a:prstGeom prst="rect">
            <a:avLst/>
          </a:prstGeom>
          <a:noFill/>
          <a:ln>
            <a:noFill/>
          </a:ln>
        </p:spPr>
        <p:txBody>
          <a:bodyPr anchorCtr="0" anchor="ctr" bIns="91425" lIns="91425" spcFirstLastPara="1" rIns="91425" wrap="square" tIns="91425">
            <a:noAutofit/>
          </a:bodyPr>
          <a:lstStyle>
            <a:lvl1pPr lvl="0" algn="l">
              <a:lnSpc>
                <a:spcPct val="100000"/>
              </a:lnSpc>
              <a:spcBef>
                <a:spcPts val="0"/>
              </a:spcBef>
              <a:spcAft>
                <a:spcPts val="0"/>
              </a:spcAft>
              <a:buSzPts val="4800"/>
              <a:buNone/>
              <a:defRPr sz="4800"/>
            </a:lvl1pPr>
            <a:lvl2pPr lvl="1" algn="l">
              <a:lnSpc>
                <a:spcPct val="100000"/>
              </a:lnSpc>
              <a:spcBef>
                <a:spcPts val="0"/>
              </a:spcBef>
              <a:spcAft>
                <a:spcPts val="0"/>
              </a:spcAft>
              <a:buSzPts val="4800"/>
              <a:buNone/>
              <a:defRPr sz="4800"/>
            </a:lvl2pPr>
            <a:lvl3pPr lvl="2" algn="l">
              <a:lnSpc>
                <a:spcPct val="100000"/>
              </a:lnSpc>
              <a:spcBef>
                <a:spcPts val="0"/>
              </a:spcBef>
              <a:spcAft>
                <a:spcPts val="0"/>
              </a:spcAft>
              <a:buSzPts val="4800"/>
              <a:buNone/>
              <a:defRPr sz="4800"/>
            </a:lvl3pPr>
            <a:lvl4pPr lvl="3" algn="l">
              <a:lnSpc>
                <a:spcPct val="100000"/>
              </a:lnSpc>
              <a:spcBef>
                <a:spcPts val="0"/>
              </a:spcBef>
              <a:spcAft>
                <a:spcPts val="0"/>
              </a:spcAft>
              <a:buSzPts val="4800"/>
              <a:buNone/>
              <a:defRPr sz="4800"/>
            </a:lvl4pPr>
            <a:lvl5pPr lvl="4" algn="l">
              <a:lnSpc>
                <a:spcPct val="100000"/>
              </a:lnSpc>
              <a:spcBef>
                <a:spcPts val="0"/>
              </a:spcBef>
              <a:spcAft>
                <a:spcPts val="0"/>
              </a:spcAft>
              <a:buSzPts val="4800"/>
              <a:buNone/>
              <a:defRPr sz="4800"/>
            </a:lvl5pPr>
            <a:lvl6pPr lvl="5" algn="l">
              <a:lnSpc>
                <a:spcPct val="100000"/>
              </a:lnSpc>
              <a:spcBef>
                <a:spcPts val="0"/>
              </a:spcBef>
              <a:spcAft>
                <a:spcPts val="0"/>
              </a:spcAft>
              <a:buSzPts val="4800"/>
              <a:buNone/>
              <a:defRPr sz="4800"/>
            </a:lvl6pPr>
            <a:lvl7pPr lvl="6" algn="l">
              <a:lnSpc>
                <a:spcPct val="100000"/>
              </a:lnSpc>
              <a:spcBef>
                <a:spcPts val="0"/>
              </a:spcBef>
              <a:spcAft>
                <a:spcPts val="0"/>
              </a:spcAft>
              <a:buSzPts val="4800"/>
              <a:buNone/>
              <a:defRPr sz="4800"/>
            </a:lvl7pPr>
            <a:lvl8pPr lvl="7" algn="l">
              <a:lnSpc>
                <a:spcPct val="100000"/>
              </a:lnSpc>
              <a:spcBef>
                <a:spcPts val="0"/>
              </a:spcBef>
              <a:spcAft>
                <a:spcPts val="0"/>
              </a:spcAft>
              <a:buSzPts val="4800"/>
              <a:buNone/>
              <a:defRPr sz="4800"/>
            </a:lvl8pPr>
            <a:lvl9pPr lvl="8" algn="l">
              <a:lnSpc>
                <a:spcPct val="100000"/>
              </a:lnSpc>
              <a:spcBef>
                <a:spcPts val="0"/>
              </a:spcBef>
              <a:spcAft>
                <a:spcPts val="0"/>
              </a:spcAft>
              <a:buSzPts val="4800"/>
              <a:buNone/>
              <a:defRPr sz="4800"/>
            </a:lvl9pPr>
          </a:lstStyle>
          <a:p/>
        </p:txBody>
      </p:sp>
      <p:sp>
        <p:nvSpPr>
          <p:cNvPr id="95" name="Google Shape;95;p47"/>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s"/>
              <a:t>‹#›</a:t>
            </a:fld>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96" name="Shape 96"/>
        <p:cNvGrpSpPr/>
        <p:nvPr/>
      </p:nvGrpSpPr>
      <p:grpSpPr>
        <a:xfrm>
          <a:off x="0" y="0"/>
          <a:ext cx="0" cy="0"/>
          <a:chOff x="0" y="0"/>
          <a:chExt cx="0" cy="0"/>
        </a:xfrm>
      </p:grpSpPr>
      <p:sp>
        <p:nvSpPr>
          <p:cNvPr id="97" name="Google Shape;97;p48"/>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98" name="Google Shape;98;p48"/>
          <p:cNvSpPr txBox="1"/>
          <p:nvPr>
            <p:ph type="title"/>
          </p:nvPr>
        </p:nvSpPr>
        <p:spPr>
          <a:xfrm>
            <a:off x="265500" y="1233175"/>
            <a:ext cx="4045200" cy="1482300"/>
          </a:xfrm>
          <a:prstGeom prst="rect">
            <a:avLst/>
          </a:prstGeom>
          <a:noFill/>
          <a:ln>
            <a:noFill/>
          </a:ln>
        </p:spPr>
        <p:txBody>
          <a:bodyPr anchorCtr="0" anchor="b" bIns="91425" lIns="91425" spcFirstLastPara="1" rIns="91425" wrap="square" tIns="91425">
            <a:noAutofit/>
          </a:bodyPr>
          <a:lstStyle>
            <a:lvl1pPr lvl="0" algn="ctr">
              <a:lnSpc>
                <a:spcPct val="100000"/>
              </a:lnSpc>
              <a:spcBef>
                <a:spcPts val="0"/>
              </a:spcBef>
              <a:spcAft>
                <a:spcPts val="0"/>
              </a:spcAft>
              <a:buSzPts val="4200"/>
              <a:buNone/>
              <a:defRPr sz="4200"/>
            </a:lvl1pPr>
            <a:lvl2pPr lvl="1" algn="ctr">
              <a:lnSpc>
                <a:spcPct val="100000"/>
              </a:lnSpc>
              <a:spcBef>
                <a:spcPts val="0"/>
              </a:spcBef>
              <a:spcAft>
                <a:spcPts val="0"/>
              </a:spcAft>
              <a:buSzPts val="4200"/>
              <a:buNone/>
              <a:defRPr sz="4200"/>
            </a:lvl2pPr>
            <a:lvl3pPr lvl="2" algn="ctr">
              <a:lnSpc>
                <a:spcPct val="100000"/>
              </a:lnSpc>
              <a:spcBef>
                <a:spcPts val="0"/>
              </a:spcBef>
              <a:spcAft>
                <a:spcPts val="0"/>
              </a:spcAft>
              <a:buSzPts val="4200"/>
              <a:buNone/>
              <a:defRPr sz="4200"/>
            </a:lvl3pPr>
            <a:lvl4pPr lvl="3" algn="ctr">
              <a:lnSpc>
                <a:spcPct val="100000"/>
              </a:lnSpc>
              <a:spcBef>
                <a:spcPts val="0"/>
              </a:spcBef>
              <a:spcAft>
                <a:spcPts val="0"/>
              </a:spcAft>
              <a:buSzPts val="4200"/>
              <a:buNone/>
              <a:defRPr sz="4200"/>
            </a:lvl4pPr>
            <a:lvl5pPr lvl="4" algn="ctr">
              <a:lnSpc>
                <a:spcPct val="100000"/>
              </a:lnSpc>
              <a:spcBef>
                <a:spcPts val="0"/>
              </a:spcBef>
              <a:spcAft>
                <a:spcPts val="0"/>
              </a:spcAft>
              <a:buSzPts val="4200"/>
              <a:buNone/>
              <a:defRPr sz="4200"/>
            </a:lvl5pPr>
            <a:lvl6pPr lvl="5" algn="ctr">
              <a:lnSpc>
                <a:spcPct val="100000"/>
              </a:lnSpc>
              <a:spcBef>
                <a:spcPts val="0"/>
              </a:spcBef>
              <a:spcAft>
                <a:spcPts val="0"/>
              </a:spcAft>
              <a:buSzPts val="4200"/>
              <a:buNone/>
              <a:defRPr sz="4200"/>
            </a:lvl6pPr>
            <a:lvl7pPr lvl="6" algn="ctr">
              <a:lnSpc>
                <a:spcPct val="100000"/>
              </a:lnSpc>
              <a:spcBef>
                <a:spcPts val="0"/>
              </a:spcBef>
              <a:spcAft>
                <a:spcPts val="0"/>
              </a:spcAft>
              <a:buSzPts val="4200"/>
              <a:buNone/>
              <a:defRPr sz="4200"/>
            </a:lvl7pPr>
            <a:lvl8pPr lvl="7" algn="ctr">
              <a:lnSpc>
                <a:spcPct val="100000"/>
              </a:lnSpc>
              <a:spcBef>
                <a:spcPts val="0"/>
              </a:spcBef>
              <a:spcAft>
                <a:spcPts val="0"/>
              </a:spcAft>
              <a:buSzPts val="4200"/>
              <a:buNone/>
              <a:defRPr sz="4200"/>
            </a:lvl8pPr>
            <a:lvl9pPr lvl="8" algn="ctr">
              <a:lnSpc>
                <a:spcPct val="100000"/>
              </a:lnSpc>
              <a:spcBef>
                <a:spcPts val="0"/>
              </a:spcBef>
              <a:spcAft>
                <a:spcPts val="0"/>
              </a:spcAft>
              <a:buSzPts val="4200"/>
              <a:buNone/>
              <a:defRPr sz="4200"/>
            </a:lvl9pPr>
          </a:lstStyle>
          <a:p/>
        </p:txBody>
      </p:sp>
      <p:sp>
        <p:nvSpPr>
          <p:cNvPr id="99" name="Google Shape;99;p48"/>
          <p:cNvSpPr txBox="1"/>
          <p:nvPr>
            <p:ph idx="1" type="subTitle"/>
          </p:nvPr>
        </p:nvSpPr>
        <p:spPr>
          <a:xfrm>
            <a:off x="265500" y="2803075"/>
            <a:ext cx="4045200" cy="1235100"/>
          </a:xfrm>
          <a:prstGeom prst="rect">
            <a:avLst/>
          </a:prstGeom>
          <a:noFill/>
          <a:ln>
            <a:noFill/>
          </a:ln>
        </p:spPr>
        <p:txBody>
          <a:bodyPr anchorCtr="0" anchor="t" bIns="91425" lIns="91425" spcFirstLastPara="1" rIns="91425" wrap="square" tIns="91425">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100" name="Google Shape;100;p48"/>
          <p:cNvSpPr txBox="1"/>
          <p:nvPr>
            <p:ph idx="2" type="body"/>
          </p:nvPr>
        </p:nvSpPr>
        <p:spPr>
          <a:xfrm>
            <a:off x="4939500" y="724075"/>
            <a:ext cx="3837000" cy="3695100"/>
          </a:xfrm>
          <a:prstGeom prst="rect">
            <a:avLst/>
          </a:prstGeom>
          <a:noFill/>
          <a:ln>
            <a:noFill/>
          </a:ln>
        </p:spPr>
        <p:txBody>
          <a:bodyPr anchorCtr="0" anchor="ctr" bIns="91425" lIns="91425" spcFirstLastPara="1" rIns="91425" wrap="square" tIns="91425">
            <a:noAutofit/>
          </a:bodyPr>
          <a:lstStyle>
            <a:lvl1pPr indent="-342900" lvl="0" marL="457200" algn="l">
              <a:lnSpc>
                <a:spcPct val="115000"/>
              </a:lnSpc>
              <a:spcBef>
                <a:spcPts val="0"/>
              </a:spcBef>
              <a:spcAft>
                <a:spcPts val="0"/>
              </a:spcAft>
              <a:buSzPts val="1800"/>
              <a:buChar char="●"/>
              <a:defRPr/>
            </a:lvl1pPr>
            <a:lvl2pPr indent="-317500" lvl="1" marL="914400" algn="l">
              <a:lnSpc>
                <a:spcPct val="115000"/>
              </a:lnSpc>
              <a:spcBef>
                <a:spcPts val="1600"/>
              </a:spcBef>
              <a:spcAft>
                <a:spcPts val="0"/>
              </a:spcAft>
              <a:buSzPts val="1400"/>
              <a:buChar char="○"/>
              <a:defRPr/>
            </a:lvl2pPr>
            <a:lvl3pPr indent="-317500" lvl="2" marL="1371600" algn="l">
              <a:lnSpc>
                <a:spcPct val="115000"/>
              </a:lnSpc>
              <a:spcBef>
                <a:spcPts val="1600"/>
              </a:spcBef>
              <a:spcAft>
                <a:spcPts val="0"/>
              </a:spcAft>
              <a:buSzPts val="1400"/>
              <a:buChar char="■"/>
              <a:defRPr/>
            </a:lvl3pPr>
            <a:lvl4pPr indent="-317500" lvl="3" marL="1828800" algn="l">
              <a:lnSpc>
                <a:spcPct val="115000"/>
              </a:lnSpc>
              <a:spcBef>
                <a:spcPts val="1600"/>
              </a:spcBef>
              <a:spcAft>
                <a:spcPts val="0"/>
              </a:spcAft>
              <a:buSzPts val="1400"/>
              <a:buChar char="●"/>
              <a:defRPr/>
            </a:lvl4pPr>
            <a:lvl5pPr indent="-317500" lvl="4" marL="2286000" algn="l">
              <a:lnSpc>
                <a:spcPct val="115000"/>
              </a:lnSpc>
              <a:spcBef>
                <a:spcPts val="1600"/>
              </a:spcBef>
              <a:spcAft>
                <a:spcPts val="0"/>
              </a:spcAft>
              <a:buSzPts val="1400"/>
              <a:buChar char="○"/>
              <a:defRPr/>
            </a:lvl5pPr>
            <a:lvl6pPr indent="-317500" lvl="5" marL="2743200" algn="l">
              <a:lnSpc>
                <a:spcPct val="115000"/>
              </a:lnSpc>
              <a:spcBef>
                <a:spcPts val="1600"/>
              </a:spcBef>
              <a:spcAft>
                <a:spcPts val="0"/>
              </a:spcAft>
              <a:buSzPts val="1400"/>
              <a:buChar char="■"/>
              <a:defRPr/>
            </a:lvl6pPr>
            <a:lvl7pPr indent="-317500" lvl="6" marL="3200400" algn="l">
              <a:lnSpc>
                <a:spcPct val="115000"/>
              </a:lnSpc>
              <a:spcBef>
                <a:spcPts val="1600"/>
              </a:spcBef>
              <a:spcAft>
                <a:spcPts val="0"/>
              </a:spcAft>
              <a:buSzPts val="1400"/>
              <a:buChar char="●"/>
              <a:defRPr/>
            </a:lvl7pPr>
            <a:lvl8pPr indent="-317500" lvl="7" marL="3657600" algn="l">
              <a:lnSpc>
                <a:spcPct val="115000"/>
              </a:lnSpc>
              <a:spcBef>
                <a:spcPts val="1600"/>
              </a:spcBef>
              <a:spcAft>
                <a:spcPts val="0"/>
              </a:spcAft>
              <a:buSzPts val="1400"/>
              <a:buChar char="○"/>
              <a:defRPr/>
            </a:lvl8pPr>
            <a:lvl9pPr indent="-317500" lvl="8" marL="4114800" algn="l">
              <a:lnSpc>
                <a:spcPct val="115000"/>
              </a:lnSpc>
              <a:spcBef>
                <a:spcPts val="1600"/>
              </a:spcBef>
              <a:spcAft>
                <a:spcPts val="1600"/>
              </a:spcAft>
              <a:buSzPts val="1400"/>
              <a:buChar char="■"/>
              <a:defRPr/>
            </a:lvl9pPr>
          </a:lstStyle>
          <a:p/>
        </p:txBody>
      </p:sp>
      <p:sp>
        <p:nvSpPr>
          <p:cNvPr id="101" name="Google Shape;101;p48"/>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s"/>
              <a:t>‹#›</a:t>
            </a:fld>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102" name="Shape 102"/>
        <p:cNvGrpSpPr/>
        <p:nvPr/>
      </p:nvGrpSpPr>
      <p:grpSpPr>
        <a:xfrm>
          <a:off x="0" y="0"/>
          <a:ext cx="0" cy="0"/>
          <a:chOff x="0" y="0"/>
          <a:chExt cx="0" cy="0"/>
        </a:xfrm>
      </p:grpSpPr>
      <p:sp>
        <p:nvSpPr>
          <p:cNvPr id="103" name="Google Shape;103;p49"/>
          <p:cNvSpPr txBox="1"/>
          <p:nvPr>
            <p:ph idx="1" type="body"/>
          </p:nvPr>
        </p:nvSpPr>
        <p:spPr>
          <a:xfrm>
            <a:off x="311700" y="4230575"/>
            <a:ext cx="5998800" cy="605100"/>
          </a:xfrm>
          <a:prstGeom prst="rect">
            <a:avLst/>
          </a:prstGeom>
          <a:noFill/>
          <a:ln>
            <a:noFill/>
          </a:ln>
        </p:spPr>
        <p:txBody>
          <a:bodyPr anchorCtr="0" anchor="ctr" bIns="91425" lIns="91425" spcFirstLastPara="1" rIns="91425" wrap="square" tIns="91425">
            <a:noAutofit/>
          </a:bodyPr>
          <a:lstStyle>
            <a:lvl1pPr indent="-228600" lvl="0" marL="457200" algn="l">
              <a:lnSpc>
                <a:spcPct val="100000"/>
              </a:lnSpc>
              <a:spcBef>
                <a:spcPts val="0"/>
              </a:spcBef>
              <a:spcAft>
                <a:spcPts val="0"/>
              </a:spcAft>
              <a:buSzPts val="1800"/>
              <a:buNone/>
              <a:defRPr/>
            </a:lvl1pPr>
          </a:lstStyle>
          <a:p/>
        </p:txBody>
      </p:sp>
      <p:sp>
        <p:nvSpPr>
          <p:cNvPr id="104" name="Google Shape;104;p49"/>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napshot">
  <p:cSld name="CUSTOM">
    <p:spTree>
      <p:nvGrpSpPr>
        <p:cNvPr id="12" name="Shape 12"/>
        <p:cNvGrpSpPr/>
        <p:nvPr/>
      </p:nvGrpSpPr>
      <p:grpSpPr>
        <a:xfrm>
          <a:off x="0" y="0"/>
          <a:ext cx="0" cy="0"/>
          <a:chOff x="0" y="0"/>
          <a:chExt cx="0" cy="0"/>
        </a:xfrm>
      </p:grpSpPr>
      <p:sp>
        <p:nvSpPr>
          <p:cNvPr id="13" name="Google Shape;13;p32"/>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s"/>
              <a:t>‹#›</a:t>
            </a:fld>
            <a:endParaRPr/>
          </a:p>
        </p:txBody>
      </p:sp>
      <p:cxnSp>
        <p:nvCxnSpPr>
          <p:cNvPr id="14" name="Google Shape;14;p32"/>
          <p:cNvCxnSpPr/>
          <p:nvPr/>
        </p:nvCxnSpPr>
        <p:spPr>
          <a:xfrm>
            <a:off x="1326750" y="858550"/>
            <a:ext cx="7242300" cy="0"/>
          </a:xfrm>
          <a:prstGeom prst="straightConnector1">
            <a:avLst/>
          </a:prstGeom>
          <a:noFill/>
          <a:ln cap="flat" cmpd="sng" w="19050">
            <a:solidFill>
              <a:srgbClr val="FF7A59"/>
            </a:solidFill>
            <a:prstDash val="solid"/>
            <a:round/>
            <a:headEnd len="sm" w="sm" type="none"/>
            <a:tailEnd len="sm" w="sm" type="none"/>
          </a:ln>
        </p:spPr>
      </p:cxnSp>
      <p:pic>
        <p:nvPicPr>
          <p:cNvPr id="15" name="Google Shape;15;p32"/>
          <p:cNvPicPr preferRelativeResize="0"/>
          <p:nvPr/>
        </p:nvPicPr>
        <p:blipFill rotWithShape="1">
          <a:blip r:embed="rId2">
            <a:alphaModFix/>
          </a:blip>
          <a:srcRect b="28527" l="28461" r="28467" t="28527"/>
          <a:stretch/>
        </p:blipFill>
        <p:spPr>
          <a:xfrm>
            <a:off x="385525" y="400129"/>
            <a:ext cx="882925" cy="880367"/>
          </a:xfrm>
          <a:prstGeom prst="rect">
            <a:avLst/>
          </a:prstGeom>
          <a:noFill/>
          <a:ln>
            <a:noFill/>
          </a:ln>
        </p:spPr>
      </p:pic>
      <p:sp>
        <p:nvSpPr>
          <p:cNvPr id="16" name="Google Shape;16;p32"/>
          <p:cNvSpPr txBox="1"/>
          <p:nvPr>
            <p:ph type="title"/>
          </p:nvPr>
        </p:nvSpPr>
        <p:spPr>
          <a:xfrm>
            <a:off x="573000" y="1177425"/>
            <a:ext cx="5521800" cy="393600"/>
          </a:xfrm>
          <a:prstGeom prst="rect">
            <a:avLst/>
          </a:prstGeom>
          <a:noFill/>
          <a:ln>
            <a:noFill/>
          </a:ln>
        </p:spPr>
        <p:txBody>
          <a:bodyPr anchorCtr="0" anchor="ctr" bIns="91425" lIns="0" spcFirstLastPara="1" rIns="0" wrap="square" tIns="91425">
            <a:noAutofit/>
          </a:bodyPr>
          <a:lstStyle>
            <a:lvl1pPr lvl="0" algn="l">
              <a:lnSpc>
                <a:spcPct val="100000"/>
              </a:lnSpc>
              <a:spcBef>
                <a:spcPts val="0"/>
              </a:spcBef>
              <a:spcAft>
                <a:spcPts val="0"/>
              </a:spcAft>
              <a:buSzPts val="2800"/>
              <a:buNone/>
              <a:defRPr b="1" sz="1400">
                <a:solidFill>
                  <a:srgbClr val="00BDA5"/>
                </a:solidFill>
                <a:latin typeface="Avenir"/>
                <a:ea typeface="Avenir"/>
                <a:cs typeface="Avenir"/>
                <a:sym typeface="Avenir"/>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p:txBody>
      </p:sp>
      <p:sp>
        <p:nvSpPr>
          <p:cNvPr id="17" name="Google Shape;17;p32"/>
          <p:cNvSpPr txBox="1"/>
          <p:nvPr>
            <p:ph idx="1" type="subTitle"/>
          </p:nvPr>
        </p:nvSpPr>
        <p:spPr>
          <a:xfrm>
            <a:off x="1216650" y="528775"/>
            <a:ext cx="7332000" cy="319200"/>
          </a:xfrm>
          <a:prstGeom prst="rect">
            <a:avLst/>
          </a:prstGeom>
          <a:noFill/>
          <a:ln>
            <a:noFill/>
          </a:ln>
        </p:spPr>
        <p:txBody>
          <a:bodyPr anchorCtr="0" anchor="ctr" bIns="91425" lIns="91425" spcFirstLastPara="1" rIns="91425" wrap="square" tIns="91425">
            <a:noAutofit/>
          </a:bodyPr>
          <a:lstStyle>
            <a:lvl1pPr lvl="0" algn="l">
              <a:lnSpc>
                <a:spcPct val="100000"/>
              </a:lnSpc>
              <a:spcBef>
                <a:spcPts val="0"/>
              </a:spcBef>
              <a:spcAft>
                <a:spcPts val="0"/>
              </a:spcAft>
              <a:buSzPts val="1800"/>
              <a:buNone/>
              <a:defRPr/>
            </a:lvl1pPr>
            <a:lvl2pPr lvl="1" algn="l">
              <a:lnSpc>
                <a:spcPct val="115000"/>
              </a:lnSpc>
              <a:spcBef>
                <a:spcPts val="0"/>
              </a:spcBef>
              <a:spcAft>
                <a:spcPts val="0"/>
              </a:spcAft>
              <a:buSzPts val="1400"/>
              <a:buNone/>
              <a:defRPr/>
            </a:lvl2pPr>
            <a:lvl3pPr lvl="2" algn="l">
              <a:lnSpc>
                <a:spcPct val="115000"/>
              </a:lnSpc>
              <a:spcBef>
                <a:spcPts val="1600"/>
              </a:spcBef>
              <a:spcAft>
                <a:spcPts val="0"/>
              </a:spcAft>
              <a:buSzPts val="1400"/>
              <a:buNone/>
              <a:defRPr/>
            </a:lvl3pPr>
            <a:lvl4pPr lvl="3" algn="l">
              <a:lnSpc>
                <a:spcPct val="115000"/>
              </a:lnSpc>
              <a:spcBef>
                <a:spcPts val="1600"/>
              </a:spcBef>
              <a:spcAft>
                <a:spcPts val="0"/>
              </a:spcAft>
              <a:buSzPts val="1400"/>
              <a:buNone/>
              <a:defRPr/>
            </a:lvl4pPr>
            <a:lvl5pPr lvl="4" algn="l">
              <a:lnSpc>
                <a:spcPct val="115000"/>
              </a:lnSpc>
              <a:spcBef>
                <a:spcPts val="1600"/>
              </a:spcBef>
              <a:spcAft>
                <a:spcPts val="0"/>
              </a:spcAft>
              <a:buSzPts val="1400"/>
              <a:buNone/>
              <a:defRPr/>
            </a:lvl5pPr>
            <a:lvl6pPr lvl="5" algn="l">
              <a:lnSpc>
                <a:spcPct val="115000"/>
              </a:lnSpc>
              <a:spcBef>
                <a:spcPts val="1600"/>
              </a:spcBef>
              <a:spcAft>
                <a:spcPts val="0"/>
              </a:spcAft>
              <a:buSzPts val="1400"/>
              <a:buNone/>
              <a:defRPr/>
            </a:lvl6pPr>
            <a:lvl7pPr lvl="6" algn="l">
              <a:lnSpc>
                <a:spcPct val="115000"/>
              </a:lnSpc>
              <a:spcBef>
                <a:spcPts val="1600"/>
              </a:spcBef>
              <a:spcAft>
                <a:spcPts val="0"/>
              </a:spcAft>
              <a:buSzPts val="1400"/>
              <a:buNone/>
              <a:defRPr/>
            </a:lvl7pPr>
            <a:lvl8pPr lvl="7" algn="l">
              <a:lnSpc>
                <a:spcPct val="115000"/>
              </a:lnSpc>
              <a:spcBef>
                <a:spcPts val="1600"/>
              </a:spcBef>
              <a:spcAft>
                <a:spcPts val="0"/>
              </a:spcAft>
              <a:buSzPts val="1400"/>
              <a:buNone/>
              <a:defRPr/>
            </a:lvl8pPr>
            <a:lvl9pPr lvl="8" algn="l">
              <a:lnSpc>
                <a:spcPct val="115000"/>
              </a:lnSpc>
              <a:spcBef>
                <a:spcPts val="1600"/>
              </a:spcBef>
              <a:spcAft>
                <a:spcPts val="1600"/>
              </a:spcAft>
              <a:buSzPts val="1400"/>
              <a:buNone/>
              <a:defRPr/>
            </a:lvl9pPr>
          </a:lstStyle>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105" name="Shape 105"/>
        <p:cNvGrpSpPr/>
        <p:nvPr/>
      </p:nvGrpSpPr>
      <p:grpSpPr>
        <a:xfrm>
          <a:off x="0" y="0"/>
          <a:ext cx="0" cy="0"/>
          <a:chOff x="0" y="0"/>
          <a:chExt cx="0" cy="0"/>
        </a:xfrm>
      </p:grpSpPr>
      <p:sp>
        <p:nvSpPr>
          <p:cNvPr id="106" name="Google Shape;106;p50"/>
          <p:cNvSpPr txBox="1"/>
          <p:nvPr>
            <p:ph hasCustomPrompt="1" type="title"/>
          </p:nvPr>
        </p:nvSpPr>
        <p:spPr>
          <a:xfrm>
            <a:off x="311700" y="1106125"/>
            <a:ext cx="8520600" cy="1963500"/>
          </a:xfrm>
          <a:prstGeom prst="rect">
            <a:avLst/>
          </a:prstGeom>
          <a:noFill/>
          <a:ln>
            <a:noFill/>
          </a:ln>
        </p:spPr>
        <p:txBody>
          <a:bodyPr anchorCtr="0" anchor="b" bIns="91425" lIns="91425" spcFirstLastPara="1" rIns="91425" wrap="square" tIns="91425">
            <a:noAutofit/>
          </a:bodyPr>
          <a:lstStyle>
            <a:lvl1pPr lvl="0" algn="ctr">
              <a:lnSpc>
                <a:spcPct val="100000"/>
              </a:lnSpc>
              <a:spcBef>
                <a:spcPts val="0"/>
              </a:spcBef>
              <a:spcAft>
                <a:spcPts val="0"/>
              </a:spcAft>
              <a:buSzPts val="12000"/>
              <a:buNone/>
              <a:defRPr sz="12000"/>
            </a:lvl1pPr>
            <a:lvl2pPr lvl="1" algn="ctr">
              <a:lnSpc>
                <a:spcPct val="100000"/>
              </a:lnSpc>
              <a:spcBef>
                <a:spcPts val="0"/>
              </a:spcBef>
              <a:spcAft>
                <a:spcPts val="0"/>
              </a:spcAft>
              <a:buSzPts val="12000"/>
              <a:buNone/>
              <a:defRPr sz="12000"/>
            </a:lvl2pPr>
            <a:lvl3pPr lvl="2" algn="ctr">
              <a:lnSpc>
                <a:spcPct val="100000"/>
              </a:lnSpc>
              <a:spcBef>
                <a:spcPts val="0"/>
              </a:spcBef>
              <a:spcAft>
                <a:spcPts val="0"/>
              </a:spcAft>
              <a:buSzPts val="12000"/>
              <a:buNone/>
              <a:defRPr sz="12000"/>
            </a:lvl3pPr>
            <a:lvl4pPr lvl="3" algn="ctr">
              <a:lnSpc>
                <a:spcPct val="100000"/>
              </a:lnSpc>
              <a:spcBef>
                <a:spcPts val="0"/>
              </a:spcBef>
              <a:spcAft>
                <a:spcPts val="0"/>
              </a:spcAft>
              <a:buSzPts val="12000"/>
              <a:buNone/>
              <a:defRPr sz="12000"/>
            </a:lvl4pPr>
            <a:lvl5pPr lvl="4" algn="ctr">
              <a:lnSpc>
                <a:spcPct val="100000"/>
              </a:lnSpc>
              <a:spcBef>
                <a:spcPts val="0"/>
              </a:spcBef>
              <a:spcAft>
                <a:spcPts val="0"/>
              </a:spcAft>
              <a:buSzPts val="12000"/>
              <a:buNone/>
              <a:defRPr sz="12000"/>
            </a:lvl5pPr>
            <a:lvl6pPr lvl="5" algn="ctr">
              <a:lnSpc>
                <a:spcPct val="100000"/>
              </a:lnSpc>
              <a:spcBef>
                <a:spcPts val="0"/>
              </a:spcBef>
              <a:spcAft>
                <a:spcPts val="0"/>
              </a:spcAft>
              <a:buSzPts val="12000"/>
              <a:buNone/>
              <a:defRPr sz="12000"/>
            </a:lvl6pPr>
            <a:lvl7pPr lvl="6" algn="ctr">
              <a:lnSpc>
                <a:spcPct val="100000"/>
              </a:lnSpc>
              <a:spcBef>
                <a:spcPts val="0"/>
              </a:spcBef>
              <a:spcAft>
                <a:spcPts val="0"/>
              </a:spcAft>
              <a:buSzPts val="12000"/>
              <a:buNone/>
              <a:defRPr sz="12000"/>
            </a:lvl7pPr>
            <a:lvl8pPr lvl="7" algn="ctr">
              <a:lnSpc>
                <a:spcPct val="100000"/>
              </a:lnSpc>
              <a:spcBef>
                <a:spcPts val="0"/>
              </a:spcBef>
              <a:spcAft>
                <a:spcPts val="0"/>
              </a:spcAft>
              <a:buSzPts val="12000"/>
              <a:buNone/>
              <a:defRPr sz="12000"/>
            </a:lvl8pPr>
            <a:lvl9pPr lvl="8" algn="ctr">
              <a:lnSpc>
                <a:spcPct val="100000"/>
              </a:lnSpc>
              <a:spcBef>
                <a:spcPts val="0"/>
              </a:spcBef>
              <a:spcAft>
                <a:spcPts val="0"/>
              </a:spcAft>
              <a:buSzPts val="12000"/>
              <a:buNone/>
              <a:defRPr sz="12000"/>
            </a:lvl9pPr>
          </a:lstStyle>
          <a:p>
            <a:r>
              <a:t>xx%</a:t>
            </a:r>
          </a:p>
        </p:txBody>
      </p:sp>
      <p:sp>
        <p:nvSpPr>
          <p:cNvPr id="107" name="Google Shape;107;p50"/>
          <p:cNvSpPr txBox="1"/>
          <p:nvPr>
            <p:ph idx="1" type="body"/>
          </p:nvPr>
        </p:nvSpPr>
        <p:spPr>
          <a:xfrm>
            <a:off x="311700" y="3152225"/>
            <a:ext cx="8520600" cy="1300800"/>
          </a:xfrm>
          <a:prstGeom prst="rect">
            <a:avLst/>
          </a:prstGeom>
          <a:noFill/>
          <a:ln>
            <a:noFill/>
          </a:ln>
        </p:spPr>
        <p:txBody>
          <a:bodyPr anchorCtr="0" anchor="t" bIns="91425" lIns="91425" spcFirstLastPara="1" rIns="91425" wrap="square" tIns="91425">
            <a:noAutofit/>
          </a:bodyPr>
          <a:lstStyle>
            <a:lvl1pPr indent="-342900" lvl="0" marL="457200" algn="ctr">
              <a:lnSpc>
                <a:spcPct val="115000"/>
              </a:lnSpc>
              <a:spcBef>
                <a:spcPts val="0"/>
              </a:spcBef>
              <a:spcAft>
                <a:spcPts val="0"/>
              </a:spcAft>
              <a:buSzPts val="1800"/>
              <a:buChar char="●"/>
              <a:defRPr/>
            </a:lvl1pPr>
            <a:lvl2pPr indent="-317500" lvl="1" marL="914400" algn="ctr">
              <a:lnSpc>
                <a:spcPct val="115000"/>
              </a:lnSpc>
              <a:spcBef>
                <a:spcPts val="1600"/>
              </a:spcBef>
              <a:spcAft>
                <a:spcPts val="0"/>
              </a:spcAft>
              <a:buSzPts val="1400"/>
              <a:buChar char="○"/>
              <a:defRPr/>
            </a:lvl2pPr>
            <a:lvl3pPr indent="-317500" lvl="2" marL="1371600" algn="ctr">
              <a:lnSpc>
                <a:spcPct val="115000"/>
              </a:lnSpc>
              <a:spcBef>
                <a:spcPts val="1600"/>
              </a:spcBef>
              <a:spcAft>
                <a:spcPts val="0"/>
              </a:spcAft>
              <a:buSzPts val="1400"/>
              <a:buChar char="■"/>
              <a:defRPr/>
            </a:lvl3pPr>
            <a:lvl4pPr indent="-317500" lvl="3" marL="1828800" algn="ctr">
              <a:lnSpc>
                <a:spcPct val="115000"/>
              </a:lnSpc>
              <a:spcBef>
                <a:spcPts val="1600"/>
              </a:spcBef>
              <a:spcAft>
                <a:spcPts val="0"/>
              </a:spcAft>
              <a:buSzPts val="1400"/>
              <a:buChar char="●"/>
              <a:defRPr/>
            </a:lvl4pPr>
            <a:lvl5pPr indent="-317500" lvl="4" marL="2286000" algn="ctr">
              <a:lnSpc>
                <a:spcPct val="115000"/>
              </a:lnSpc>
              <a:spcBef>
                <a:spcPts val="1600"/>
              </a:spcBef>
              <a:spcAft>
                <a:spcPts val="0"/>
              </a:spcAft>
              <a:buSzPts val="1400"/>
              <a:buChar char="○"/>
              <a:defRPr/>
            </a:lvl5pPr>
            <a:lvl6pPr indent="-317500" lvl="5" marL="2743200" algn="ctr">
              <a:lnSpc>
                <a:spcPct val="115000"/>
              </a:lnSpc>
              <a:spcBef>
                <a:spcPts val="1600"/>
              </a:spcBef>
              <a:spcAft>
                <a:spcPts val="0"/>
              </a:spcAft>
              <a:buSzPts val="1400"/>
              <a:buChar char="■"/>
              <a:defRPr/>
            </a:lvl6pPr>
            <a:lvl7pPr indent="-317500" lvl="6" marL="3200400" algn="ctr">
              <a:lnSpc>
                <a:spcPct val="115000"/>
              </a:lnSpc>
              <a:spcBef>
                <a:spcPts val="1600"/>
              </a:spcBef>
              <a:spcAft>
                <a:spcPts val="0"/>
              </a:spcAft>
              <a:buSzPts val="1400"/>
              <a:buChar char="●"/>
              <a:defRPr/>
            </a:lvl7pPr>
            <a:lvl8pPr indent="-317500" lvl="7" marL="3657600" algn="ctr">
              <a:lnSpc>
                <a:spcPct val="115000"/>
              </a:lnSpc>
              <a:spcBef>
                <a:spcPts val="1600"/>
              </a:spcBef>
              <a:spcAft>
                <a:spcPts val="0"/>
              </a:spcAft>
              <a:buSzPts val="1400"/>
              <a:buChar char="○"/>
              <a:defRPr/>
            </a:lvl8pPr>
            <a:lvl9pPr indent="-317500" lvl="8" marL="4114800" algn="ctr">
              <a:lnSpc>
                <a:spcPct val="115000"/>
              </a:lnSpc>
              <a:spcBef>
                <a:spcPts val="1600"/>
              </a:spcBef>
              <a:spcAft>
                <a:spcPts val="1600"/>
              </a:spcAft>
              <a:buSzPts val="1400"/>
              <a:buChar char="■"/>
              <a:defRPr/>
            </a:lvl9pPr>
          </a:lstStyle>
          <a:p/>
        </p:txBody>
      </p:sp>
      <p:sp>
        <p:nvSpPr>
          <p:cNvPr id="108" name="Google Shape;108;p50"/>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s"/>
              <a:t>‹#›</a:t>
            </a:fld>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pportunities">
  <p:cSld name="CUSTOM_2">
    <p:spTree>
      <p:nvGrpSpPr>
        <p:cNvPr id="109" name="Shape 109"/>
        <p:cNvGrpSpPr/>
        <p:nvPr/>
      </p:nvGrpSpPr>
      <p:grpSpPr>
        <a:xfrm>
          <a:off x="0" y="0"/>
          <a:ext cx="0" cy="0"/>
          <a:chOff x="0" y="0"/>
          <a:chExt cx="0" cy="0"/>
        </a:xfrm>
      </p:grpSpPr>
    </p:spTree>
  </p:cSld>
  <p:clrMapOvr>
    <a:masterClrMapping/>
  </p:clrMapOvr>
  <p:extLst>
    <p:ext uri="{DCECCB84-F9BA-43D5-87BE-67443E8EF086}">
      <p15:sldGuideLst>
        <p15:guide id="1" pos="288">
          <p15:clr>
            <a:srgbClr val="FA7B17"/>
          </p15:clr>
        </p15:guide>
        <p15:guide id="2" pos="5472">
          <p15:clr>
            <a:srgbClr val="FA7B17"/>
          </p15:clr>
        </p15:guide>
      </p15:sldGuideLst>
    </p:ext>
  </p:extLst>
</p:sldLayout>
</file>

<file path=ppt/slideLayouts/slideLayout2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p:cSld name="CUSTOM_8">
    <p:spTree>
      <p:nvGrpSpPr>
        <p:cNvPr id="110" name="Shape 110"/>
        <p:cNvGrpSpPr/>
        <p:nvPr/>
      </p:nvGrpSpPr>
      <p:grpSpPr>
        <a:xfrm>
          <a:off x="0" y="0"/>
          <a:ext cx="0" cy="0"/>
          <a:chOff x="0" y="0"/>
          <a:chExt cx="0" cy="0"/>
        </a:xfrm>
      </p:grpSpPr>
    </p:spTree>
  </p:cSld>
  <p:clrMapOvr>
    <a:masterClrMapping/>
  </p:clrMapOvr>
</p:sldLayout>
</file>

<file path=ppt/slideLayouts/slideLayout2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able Element">
  <p:cSld name="CUSTOM_1">
    <p:spTree>
      <p:nvGrpSpPr>
        <p:cNvPr id="111" name="Shape 111"/>
        <p:cNvGrpSpPr/>
        <p:nvPr/>
      </p:nvGrpSpPr>
      <p:grpSpPr>
        <a:xfrm>
          <a:off x="0" y="0"/>
          <a:ext cx="0" cy="0"/>
          <a:chOff x="0" y="0"/>
          <a:chExt cx="0" cy="0"/>
        </a:xfrm>
      </p:grpSpPr>
      <p:sp>
        <p:nvSpPr>
          <p:cNvPr id="112" name="Google Shape;112;p53"/>
          <p:cNvSpPr txBox="1"/>
          <p:nvPr/>
        </p:nvSpPr>
        <p:spPr>
          <a:xfrm>
            <a:off x="571501" y="468400"/>
            <a:ext cx="8017500" cy="339900"/>
          </a:xfrm>
          <a:prstGeom prst="rect">
            <a:avLst/>
          </a:prstGeom>
          <a:noFill/>
          <a:ln>
            <a:noFill/>
          </a:ln>
        </p:spPr>
        <p:txBody>
          <a:bodyPr anchorCtr="0" anchor="ctr" bIns="91425" lIns="0" spcFirstLastPara="1" rIns="0" wrap="square" tIns="91425">
            <a:noAutofit/>
          </a:bodyPr>
          <a:lstStyle/>
          <a:p>
            <a:pPr indent="0" lvl="0" marL="0" marR="0" rtl="0" algn="l">
              <a:lnSpc>
                <a:spcPct val="100000"/>
              </a:lnSpc>
              <a:spcBef>
                <a:spcPts val="0"/>
              </a:spcBef>
              <a:spcAft>
                <a:spcPts val="0"/>
              </a:spcAft>
              <a:buClr>
                <a:srgbClr val="000000"/>
              </a:buClr>
              <a:buSzPts val="1800"/>
              <a:buFont typeface="Arial"/>
              <a:buNone/>
            </a:pPr>
            <a:r>
              <a:rPr b="1" i="0" lang="es" sz="1800" u="none" cap="none" strike="noStrike">
                <a:solidFill>
                  <a:srgbClr val="253342"/>
                </a:solidFill>
                <a:latin typeface="Avenir"/>
                <a:ea typeface="Avenir"/>
                <a:cs typeface="Avenir"/>
                <a:sym typeface="Avenir"/>
              </a:rPr>
              <a:t>Elements: Table, Owned Channels</a:t>
            </a:r>
            <a:endParaRPr b="1" i="0" sz="1800" u="none" cap="none" strike="noStrike">
              <a:solidFill>
                <a:srgbClr val="253342"/>
              </a:solidFill>
              <a:latin typeface="Avenir"/>
              <a:ea typeface="Avenir"/>
              <a:cs typeface="Avenir"/>
              <a:sym typeface="Avenir"/>
            </a:endParaRPr>
          </a:p>
        </p:txBody>
      </p:sp>
      <p:cxnSp>
        <p:nvCxnSpPr>
          <p:cNvPr id="113" name="Google Shape;113;p53"/>
          <p:cNvCxnSpPr/>
          <p:nvPr/>
        </p:nvCxnSpPr>
        <p:spPr>
          <a:xfrm>
            <a:off x="571500" y="866950"/>
            <a:ext cx="8017500" cy="0"/>
          </a:xfrm>
          <a:prstGeom prst="straightConnector1">
            <a:avLst/>
          </a:prstGeom>
          <a:noFill/>
          <a:ln cap="flat" cmpd="sng" w="19050">
            <a:solidFill>
              <a:srgbClr val="253342"/>
            </a:solidFill>
            <a:prstDash val="solid"/>
            <a:round/>
            <a:headEnd len="sm" w="sm" type="none"/>
            <a:tailEnd len="sm" w="sm" type="none"/>
          </a:ln>
        </p:spPr>
      </p:cxnSp>
      <p:graphicFrame>
        <p:nvGraphicFramePr>
          <p:cNvPr id="114" name="Google Shape;114;p53"/>
          <p:cNvGraphicFramePr/>
          <p:nvPr/>
        </p:nvGraphicFramePr>
        <p:xfrm>
          <a:off x="572988" y="1571034"/>
          <a:ext cx="3000000" cy="3000000"/>
        </p:xfrm>
        <a:graphic>
          <a:graphicData uri="http://schemas.openxmlformats.org/drawingml/2006/table">
            <a:tbl>
              <a:tblPr>
                <a:noFill/>
                <a:tableStyleId>{B6B54887-174E-4F7F-B0AA-FD671793DF51}</a:tableStyleId>
              </a:tblPr>
              <a:tblGrid>
                <a:gridCol w="934825"/>
                <a:gridCol w="869900"/>
                <a:gridCol w="553350"/>
                <a:gridCol w="1032125"/>
                <a:gridCol w="538600"/>
                <a:gridCol w="1387325"/>
                <a:gridCol w="560250"/>
                <a:gridCol w="1582950"/>
                <a:gridCol w="540200"/>
              </a:tblGrid>
              <a:tr h="594825">
                <a:tc>
                  <a:txBody>
                    <a:bodyPr/>
                    <a:lstStyle/>
                    <a:p>
                      <a:pPr indent="0" lvl="0" marL="0" marR="0" rtl="0" algn="l">
                        <a:lnSpc>
                          <a:spcPct val="100000"/>
                        </a:lnSpc>
                        <a:spcBef>
                          <a:spcPts val="0"/>
                        </a:spcBef>
                        <a:spcAft>
                          <a:spcPts val="0"/>
                        </a:spcAft>
                        <a:buClr>
                          <a:srgbClr val="000000"/>
                        </a:buClr>
                        <a:buSzPts val="1100"/>
                        <a:buFont typeface="Arial"/>
                        <a:buNone/>
                      </a:pPr>
                      <a:r>
                        <a:rPr b="1" lang="es" sz="1100" u="none" cap="none" strike="noStrike">
                          <a:solidFill>
                            <a:srgbClr val="FFFFFF"/>
                          </a:solidFill>
                          <a:latin typeface="Avenir"/>
                          <a:ea typeface="Avenir"/>
                          <a:cs typeface="Avenir"/>
                          <a:sym typeface="Avenir"/>
                        </a:rPr>
                        <a:t>Channel</a:t>
                      </a:r>
                      <a:endParaRPr b="1" sz="1100" u="none" cap="none" strike="noStrike">
                        <a:solidFill>
                          <a:srgbClr val="FFFFFF"/>
                        </a:solidFill>
                        <a:latin typeface="Avenir"/>
                        <a:ea typeface="Avenir"/>
                        <a:cs typeface="Avenir"/>
                        <a:sym typeface="Avenir"/>
                      </a:endParaRPr>
                    </a:p>
                  </a:txBody>
                  <a:tcPr marT="91425" marB="91425" marR="91425" marL="91425" anchor="ctr">
                    <a:lnL cap="flat" cmpd="sng" w="9525">
                      <a:solidFill>
                        <a:srgbClr val="33475B"/>
                      </a:solidFill>
                      <a:prstDash val="solid"/>
                      <a:round/>
                      <a:headEnd len="sm" w="sm" type="none"/>
                      <a:tailEnd len="sm" w="sm" type="none"/>
                    </a:lnL>
                    <a:lnR cap="flat" cmpd="sng" w="9525">
                      <a:solidFill>
                        <a:srgbClr val="516F90"/>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00BDA5"/>
                    </a:solidFill>
                  </a:tcPr>
                </a:tc>
                <a:tc>
                  <a:txBody>
                    <a:bodyPr/>
                    <a:lstStyle/>
                    <a:p>
                      <a:pPr indent="0" lvl="0" marL="0" marR="0" rtl="0" algn="l">
                        <a:lnSpc>
                          <a:spcPct val="100000"/>
                        </a:lnSpc>
                        <a:spcBef>
                          <a:spcPts val="0"/>
                        </a:spcBef>
                        <a:spcAft>
                          <a:spcPts val="0"/>
                        </a:spcAft>
                        <a:buClr>
                          <a:srgbClr val="000000"/>
                        </a:buClr>
                        <a:buSzPts val="1100"/>
                        <a:buFont typeface="Arial"/>
                        <a:buNone/>
                      </a:pPr>
                      <a:r>
                        <a:rPr b="1" lang="es" sz="1100" u="none" cap="none" strike="noStrike">
                          <a:solidFill>
                            <a:srgbClr val="FFFFFF"/>
                          </a:solidFill>
                          <a:latin typeface="Avenir"/>
                          <a:ea typeface="Avenir"/>
                          <a:cs typeface="Avenir"/>
                          <a:sym typeface="Avenir"/>
                        </a:rPr>
                        <a:t>Audience</a:t>
                      </a:r>
                      <a:endParaRPr b="1" sz="1100" u="none" cap="none" strike="noStrike">
                        <a:solidFill>
                          <a:srgbClr val="FFFFFF"/>
                        </a:solidFill>
                        <a:latin typeface="Avenir"/>
                        <a:ea typeface="Avenir"/>
                        <a:cs typeface="Avenir"/>
                        <a:sym typeface="Avenir"/>
                      </a:endParaRPr>
                    </a:p>
                  </a:txBody>
                  <a:tcPr marT="91425" marB="91425" marR="91425" marL="91425" anchor="ctr">
                    <a:lnL cap="flat" cmpd="sng" w="9525">
                      <a:solidFill>
                        <a:srgbClr val="516F90"/>
                      </a:solidFill>
                      <a:prstDash val="solid"/>
                      <a:round/>
                      <a:headEnd len="sm" w="sm" type="none"/>
                      <a:tailEnd len="sm" w="sm" type="none"/>
                    </a:lnL>
                    <a:lnR cap="flat" cmpd="sng" w="9525">
                      <a:solidFill>
                        <a:srgbClr val="516F90"/>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00BDA5"/>
                    </a:solidFill>
                  </a:tcPr>
                </a:tc>
                <a:tc>
                  <a:txBody>
                    <a:bodyPr/>
                    <a:lstStyle/>
                    <a:p>
                      <a:pPr indent="0" lvl="0" marL="0" marR="0" rtl="0" algn="ctr">
                        <a:lnSpc>
                          <a:spcPct val="100000"/>
                        </a:lnSpc>
                        <a:spcBef>
                          <a:spcPts val="0"/>
                        </a:spcBef>
                        <a:spcAft>
                          <a:spcPts val="0"/>
                        </a:spcAft>
                        <a:buClr>
                          <a:srgbClr val="000000"/>
                        </a:buClr>
                        <a:buSzPts val="1100"/>
                        <a:buFont typeface="Arial"/>
                        <a:buNone/>
                      </a:pPr>
                      <a:r>
                        <a:rPr b="1" lang="es" sz="1100" u="none" cap="none" strike="noStrike">
                          <a:solidFill>
                            <a:srgbClr val="FFFFFF"/>
                          </a:solidFill>
                          <a:latin typeface="Avenir"/>
                          <a:ea typeface="Avenir"/>
                          <a:cs typeface="Avenir"/>
                          <a:sym typeface="Avenir"/>
                        </a:rPr>
                        <a:t>MoM</a:t>
                      </a:r>
                      <a:endParaRPr b="1" sz="1100" u="none" cap="none" strike="noStrike">
                        <a:solidFill>
                          <a:srgbClr val="FFFFFF"/>
                        </a:solidFill>
                        <a:latin typeface="Avenir"/>
                        <a:ea typeface="Avenir"/>
                        <a:cs typeface="Avenir"/>
                        <a:sym typeface="Avenir"/>
                      </a:endParaRPr>
                    </a:p>
                  </a:txBody>
                  <a:tcPr marT="91425" marB="91425" marR="91425" marL="91425" anchor="ctr">
                    <a:lnL cap="flat" cmpd="sng" w="9525">
                      <a:solidFill>
                        <a:srgbClr val="516F90"/>
                      </a:solidFill>
                      <a:prstDash val="solid"/>
                      <a:round/>
                      <a:headEnd len="sm" w="sm" type="none"/>
                      <a:tailEnd len="sm" w="sm" type="none"/>
                    </a:lnL>
                    <a:lnR cap="flat" cmpd="sng" w="9525">
                      <a:solidFill>
                        <a:srgbClr val="516F90"/>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00BDA5"/>
                    </a:solidFill>
                  </a:tcPr>
                </a:tc>
                <a:tc>
                  <a:txBody>
                    <a:bodyPr/>
                    <a:lstStyle/>
                    <a:p>
                      <a:pPr indent="0" lvl="0" marL="0" marR="0" rtl="0" algn="l">
                        <a:lnSpc>
                          <a:spcPct val="100000"/>
                        </a:lnSpc>
                        <a:spcBef>
                          <a:spcPts val="0"/>
                        </a:spcBef>
                        <a:spcAft>
                          <a:spcPts val="0"/>
                        </a:spcAft>
                        <a:buClr>
                          <a:srgbClr val="000000"/>
                        </a:buClr>
                        <a:buSzPts val="1100"/>
                        <a:buFont typeface="Arial"/>
                        <a:buNone/>
                      </a:pPr>
                      <a:r>
                        <a:rPr b="1" lang="es" sz="1100" u="none" cap="none" strike="noStrike">
                          <a:solidFill>
                            <a:srgbClr val="FFFFFF"/>
                          </a:solidFill>
                          <a:latin typeface="Avenir"/>
                          <a:ea typeface="Avenir"/>
                          <a:cs typeface="Avenir"/>
                          <a:sym typeface="Avenir"/>
                        </a:rPr>
                        <a:t>Brand Posts</a:t>
                      </a:r>
                      <a:endParaRPr b="1" sz="1100" u="none" cap="none" strike="noStrike">
                        <a:solidFill>
                          <a:srgbClr val="FFFFFF"/>
                        </a:solidFill>
                        <a:latin typeface="Avenir"/>
                        <a:ea typeface="Avenir"/>
                        <a:cs typeface="Avenir"/>
                        <a:sym typeface="Avenir"/>
                      </a:endParaRPr>
                    </a:p>
                  </a:txBody>
                  <a:tcPr marT="91425" marB="91425" marR="91425" marL="91425" anchor="ctr">
                    <a:lnL cap="flat" cmpd="sng" w="9525">
                      <a:solidFill>
                        <a:srgbClr val="516F90"/>
                      </a:solidFill>
                      <a:prstDash val="solid"/>
                      <a:round/>
                      <a:headEnd len="sm" w="sm" type="none"/>
                      <a:tailEnd len="sm" w="sm" type="none"/>
                    </a:lnL>
                    <a:lnR cap="flat" cmpd="sng" w="9525">
                      <a:solidFill>
                        <a:srgbClr val="516F90"/>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00BDA5"/>
                    </a:solidFill>
                  </a:tcPr>
                </a:tc>
                <a:tc>
                  <a:txBody>
                    <a:bodyPr/>
                    <a:lstStyle/>
                    <a:p>
                      <a:pPr indent="0" lvl="0" marL="0" marR="0" rtl="0" algn="ctr">
                        <a:lnSpc>
                          <a:spcPct val="100000"/>
                        </a:lnSpc>
                        <a:spcBef>
                          <a:spcPts val="0"/>
                        </a:spcBef>
                        <a:spcAft>
                          <a:spcPts val="0"/>
                        </a:spcAft>
                        <a:buClr>
                          <a:srgbClr val="000000"/>
                        </a:buClr>
                        <a:buSzPts val="1100"/>
                        <a:buFont typeface="Arial"/>
                        <a:buNone/>
                      </a:pPr>
                      <a:r>
                        <a:rPr b="1" lang="es" sz="1100" u="none" cap="none" strike="noStrike">
                          <a:solidFill>
                            <a:srgbClr val="FFFFFF"/>
                          </a:solidFill>
                          <a:latin typeface="Avenir"/>
                          <a:ea typeface="Avenir"/>
                          <a:cs typeface="Avenir"/>
                          <a:sym typeface="Avenir"/>
                        </a:rPr>
                        <a:t>MoM</a:t>
                      </a:r>
                      <a:endParaRPr b="1" sz="1100" u="none" cap="none" strike="noStrike">
                        <a:solidFill>
                          <a:srgbClr val="FFFFFF"/>
                        </a:solidFill>
                        <a:latin typeface="Avenir"/>
                        <a:ea typeface="Avenir"/>
                        <a:cs typeface="Avenir"/>
                        <a:sym typeface="Avenir"/>
                      </a:endParaRPr>
                    </a:p>
                  </a:txBody>
                  <a:tcPr marT="91425" marB="91425" marR="91425" marL="91425" anchor="ctr">
                    <a:lnL cap="flat" cmpd="sng" w="9525">
                      <a:solidFill>
                        <a:srgbClr val="516F90"/>
                      </a:solidFill>
                      <a:prstDash val="solid"/>
                      <a:round/>
                      <a:headEnd len="sm" w="sm" type="none"/>
                      <a:tailEnd len="sm" w="sm" type="none"/>
                    </a:lnL>
                    <a:lnR cap="flat" cmpd="sng" w="9525">
                      <a:solidFill>
                        <a:srgbClr val="516F90"/>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00BDA5"/>
                    </a:solidFill>
                  </a:tcPr>
                </a:tc>
                <a:tc>
                  <a:txBody>
                    <a:bodyPr/>
                    <a:lstStyle/>
                    <a:p>
                      <a:pPr indent="0" lvl="0" marL="0" marR="0" rtl="0" algn="l">
                        <a:lnSpc>
                          <a:spcPct val="100000"/>
                        </a:lnSpc>
                        <a:spcBef>
                          <a:spcPts val="0"/>
                        </a:spcBef>
                        <a:spcAft>
                          <a:spcPts val="0"/>
                        </a:spcAft>
                        <a:buClr>
                          <a:srgbClr val="000000"/>
                        </a:buClr>
                        <a:buSzPts val="1100"/>
                        <a:buFont typeface="Arial"/>
                        <a:buNone/>
                      </a:pPr>
                      <a:r>
                        <a:rPr b="1" lang="es" sz="1100" u="none" cap="none" strike="noStrike">
                          <a:solidFill>
                            <a:srgbClr val="FFFFFF"/>
                          </a:solidFill>
                          <a:latin typeface="Avenir"/>
                          <a:ea typeface="Avenir"/>
                          <a:cs typeface="Avenir"/>
                          <a:sym typeface="Avenir"/>
                        </a:rPr>
                        <a:t>Total Engagement</a:t>
                      </a:r>
                      <a:endParaRPr b="1" sz="1100" u="none" cap="none" strike="noStrike">
                        <a:solidFill>
                          <a:srgbClr val="FFFFFF"/>
                        </a:solidFill>
                        <a:latin typeface="Avenir"/>
                        <a:ea typeface="Avenir"/>
                        <a:cs typeface="Avenir"/>
                        <a:sym typeface="Avenir"/>
                      </a:endParaRPr>
                    </a:p>
                  </a:txBody>
                  <a:tcPr marT="91425" marB="91425" marR="91425" marL="91425" anchor="ctr">
                    <a:lnL cap="flat" cmpd="sng" w="9525">
                      <a:solidFill>
                        <a:srgbClr val="516F90"/>
                      </a:solidFill>
                      <a:prstDash val="solid"/>
                      <a:round/>
                      <a:headEnd len="sm" w="sm" type="none"/>
                      <a:tailEnd len="sm" w="sm" type="none"/>
                    </a:lnL>
                    <a:lnR cap="flat" cmpd="sng" w="9525">
                      <a:solidFill>
                        <a:srgbClr val="516F90"/>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00BDA5"/>
                    </a:solidFill>
                  </a:tcPr>
                </a:tc>
                <a:tc>
                  <a:txBody>
                    <a:bodyPr/>
                    <a:lstStyle/>
                    <a:p>
                      <a:pPr indent="0" lvl="0" marL="0" marR="0" rtl="0" algn="ctr">
                        <a:lnSpc>
                          <a:spcPct val="100000"/>
                        </a:lnSpc>
                        <a:spcBef>
                          <a:spcPts val="0"/>
                        </a:spcBef>
                        <a:spcAft>
                          <a:spcPts val="0"/>
                        </a:spcAft>
                        <a:buClr>
                          <a:srgbClr val="000000"/>
                        </a:buClr>
                        <a:buSzPts val="1100"/>
                        <a:buFont typeface="Arial"/>
                        <a:buNone/>
                      </a:pPr>
                      <a:r>
                        <a:rPr b="1" lang="es" sz="1100" u="none" cap="none" strike="noStrike">
                          <a:solidFill>
                            <a:srgbClr val="FFFFFF"/>
                          </a:solidFill>
                          <a:latin typeface="Avenir"/>
                          <a:ea typeface="Avenir"/>
                          <a:cs typeface="Avenir"/>
                          <a:sym typeface="Avenir"/>
                        </a:rPr>
                        <a:t>MoM</a:t>
                      </a:r>
                      <a:endParaRPr b="1" sz="1100" u="none" cap="none" strike="noStrike">
                        <a:solidFill>
                          <a:srgbClr val="FFFFFF"/>
                        </a:solidFill>
                        <a:latin typeface="Avenir"/>
                        <a:ea typeface="Avenir"/>
                        <a:cs typeface="Avenir"/>
                        <a:sym typeface="Avenir"/>
                      </a:endParaRPr>
                    </a:p>
                  </a:txBody>
                  <a:tcPr marT="91425" marB="91425" marR="91425" marL="91425" anchor="ctr">
                    <a:lnL cap="flat" cmpd="sng" w="9525">
                      <a:solidFill>
                        <a:srgbClr val="516F90"/>
                      </a:solidFill>
                      <a:prstDash val="solid"/>
                      <a:round/>
                      <a:headEnd len="sm" w="sm" type="none"/>
                      <a:tailEnd len="sm" w="sm" type="none"/>
                    </a:lnL>
                    <a:lnR cap="flat" cmpd="sng" w="9525">
                      <a:solidFill>
                        <a:srgbClr val="516F90"/>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00BDA5"/>
                    </a:solidFill>
                  </a:tcPr>
                </a:tc>
                <a:tc>
                  <a:txBody>
                    <a:bodyPr/>
                    <a:lstStyle/>
                    <a:p>
                      <a:pPr indent="0" lvl="0" marL="0" marR="0" rtl="0" algn="l">
                        <a:lnSpc>
                          <a:spcPct val="100000"/>
                        </a:lnSpc>
                        <a:spcBef>
                          <a:spcPts val="0"/>
                        </a:spcBef>
                        <a:spcAft>
                          <a:spcPts val="0"/>
                        </a:spcAft>
                        <a:buClr>
                          <a:srgbClr val="000000"/>
                        </a:buClr>
                        <a:buSzPts val="1100"/>
                        <a:buFont typeface="Arial"/>
                        <a:buNone/>
                      </a:pPr>
                      <a:r>
                        <a:rPr b="1" lang="es" sz="1100" u="none" cap="none" strike="noStrike">
                          <a:solidFill>
                            <a:srgbClr val="FFFFFF"/>
                          </a:solidFill>
                          <a:latin typeface="Avenir"/>
                          <a:ea typeface="Avenir"/>
                          <a:cs typeface="Avenir"/>
                          <a:sym typeface="Avenir"/>
                        </a:rPr>
                        <a:t>Engagement as % of Audience</a:t>
                      </a:r>
                      <a:endParaRPr b="1" sz="1100" u="none" cap="none" strike="noStrike">
                        <a:solidFill>
                          <a:srgbClr val="FFFFFF"/>
                        </a:solidFill>
                        <a:latin typeface="Avenir"/>
                        <a:ea typeface="Avenir"/>
                        <a:cs typeface="Avenir"/>
                        <a:sym typeface="Avenir"/>
                      </a:endParaRPr>
                    </a:p>
                  </a:txBody>
                  <a:tcPr marT="91425" marB="91425" marR="91425" marL="91425" anchor="ctr">
                    <a:lnL cap="flat" cmpd="sng" w="9525">
                      <a:solidFill>
                        <a:srgbClr val="516F90"/>
                      </a:solidFill>
                      <a:prstDash val="solid"/>
                      <a:round/>
                      <a:headEnd len="sm" w="sm" type="none"/>
                      <a:tailEnd len="sm" w="sm" type="none"/>
                    </a:lnL>
                    <a:lnR cap="flat" cmpd="sng" w="9525">
                      <a:solidFill>
                        <a:srgbClr val="516F90"/>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00BDA5"/>
                    </a:solidFill>
                  </a:tcPr>
                </a:tc>
                <a:tc>
                  <a:txBody>
                    <a:bodyPr/>
                    <a:lstStyle/>
                    <a:p>
                      <a:pPr indent="0" lvl="0" marL="0" marR="0" rtl="0" algn="ctr">
                        <a:lnSpc>
                          <a:spcPct val="100000"/>
                        </a:lnSpc>
                        <a:spcBef>
                          <a:spcPts val="0"/>
                        </a:spcBef>
                        <a:spcAft>
                          <a:spcPts val="0"/>
                        </a:spcAft>
                        <a:buClr>
                          <a:srgbClr val="000000"/>
                        </a:buClr>
                        <a:buSzPts val="1100"/>
                        <a:buFont typeface="Arial"/>
                        <a:buNone/>
                      </a:pPr>
                      <a:r>
                        <a:rPr b="1" lang="es" sz="1100" u="none" cap="none" strike="noStrike">
                          <a:solidFill>
                            <a:srgbClr val="FFFFFF"/>
                          </a:solidFill>
                          <a:latin typeface="Avenir"/>
                          <a:ea typeface="Avenir"/>
                          <a:cs typeface="Avenir"/>
                          <a:sym typeface="Avenir"/>
                        </a:rPr>
                        <a:t>MoM</a:t>
                      </a:r>
                      <a:endParaRPr b="1" sz="1100" u="none" cap="none" strike="noStrike">
                        <a:solidFill>
                          <a:srgbClr val="FFFFFF"/>
                        </a:solidFill>
                        <a:latin typeface="Avenir"/>
                        <a:ea typeface="Avenir"/>
                        <a:cs typeface="Avenir"/>
                        <a:sym typeface="Avenir"/>
                      </a:endParaRPr>
                    </a:p>
                  </a:txBody>
                  <a:tcPr marT="91425" marB="91425" marR="91425" marL="91425" anchor="ctr">
                    <a:lnL cap="flat" cmpd="sng" w="9525">
                      <a:solidFill>
                        <a:srgbClr val="516F90"/>
                      </a:solidFill>
                      <a:prstDash val="solid"/>
                      <a:round/>
                      <a:headEnd len="sm" w="sm" type="none"/>
                      <a:tailEnd len="sm" w="sm" type="none"/>
                    </a:lnL>
                    <a:lnR cap="flat" cmpd="sng" w="9525">
                      <a:solidFill>
                        <a:srgbClr val="33475B"/>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00BDA5"/>
                    </a:solidFill>
                  </a:tcPr>
                </a:tc>
              </a:tr>
              <a:tr h="346175">
                <a:tc>
                  <a:txBody>
                    <a:bodyPr/>
                    <a:lstStyle/>
                    <a:p>
                      <a:pPr indent="0" lvl="0" marL="0" marR="0" rtl="0" algn="l">
                        <a:lnSpc>
                          <a:spcPct val="100000"/>
                        </a:lnSpc>
                        <a:spcBef>
                          <a:spcPts val="0"/>
                        </a:spcBef>
                        <a:spcAft>
                          <a:spcPts val="0"/>
                        </a:spcAft>
                        <a:buClr>
                          <a:srgbClr val="000000"/>
                        </a:buClr>
                        <a:buSzPts val="1000"/>
                        <a:buFont typeface="Arial"/>
                        <a:buNone/>
                      </a:pPr>
                      <a:r>
                        <a:rPr lang="es" sz="1000" u="none" cap="none" strike="noStrike">
                          <a:solidFill>
                            <a:srgbClr val="33475B"/>
                          </a:solidFill>
                          <a:latin typeface="Avenir"/>
                          <a:ea typeface="Avenir"/>
                          <a:cs typeface="Avenir"/>
                          <a:sym typeface="Avenir"/>
                        </a:rPr>
                        <a:t>Facebook</a:t>
                      </a:r>
                      <a:endParaRPr sz="1000" u="none" cap="none" strike="noStrike">
                        <a:solidFill>
                          <a:srgbClr val="33475B"/>
                        </a:solidFill>
                        <a:latin typeface="Avenir"/>
                        <a:ea typeface="Avenir"/>
                        <a:cs typeface="Avenir"/>
                        <a:sym typeface="Avenir"/>
                      </a:endParaRPr>
                    </a:p>
                  </a:txBody>
                  <a:tcPr marT="91425" marB="91425" marR="91425" marL="91425">
                    <a:lnL cap="flat" cmpd="sng" w="9525">
                      <a:solidFill>
                        <a:srgbClr val="33475B"/>
                      </a:solidFill>
                      <a:prstDash val="solid"/>
                      <a:round/>
                      <a:headEnd len="sm" w="sm" type="none"/>
                      <a:tailEnd len="sm" w="sm" type="none"/>
                    </a:lnL>
                    <a:lnR cap="flat" cmpd="sng" w="9525">
                      <a:solidFill>
                        <a:srgbClr val="33475B"/>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EAF0F6"/>
                    </a:solidFill>
                  </a:tcPr>
                </a:tc>
                <a:tc>
                  <a:txBody>
                    <a:bodyPr/>
                    <a:lstStyle/>
                    <a:p>
                      <a:pPr indent="0" lvl="0" marL="0" marR="0" rtl="0" algn="l">
                        <a:lnSpc>
                          <a:spcPct val="100000"/>
                        </a:lnSpc>
                        <a:spcBef>
                          <a:spcPts val="0"/>
                        </a:spcBef>
                        <a:spcAft>
                          <a:spcPts val="0"/>
                        </a:spcAft>
                        <a:buClr>
                          <a:srgbClr val="000000"/>
                        </a:buClr>
                        <a:buSzPts val="900"/>
                        <a:buFont typeface="Arial"/>
                        <a:buNone/>
                      </a:pPr>
                      <a:r>
                        <a:t/>
                      </a:r>
                      <a:endParaRPr b="1" sz="900" u="none" cap="none" strike="noStrike">
                        <a:solidFill>
                          <a:srgbClr val="2D3E50"/>
                        </a:solidFill>
                        <a:latin typeface="Avenir"/>
                        <a:ea typeface="Avenir"/>
                        <a:cs typeface="Avenir"/>
                        <a:sym typeface="Avenir"/>
                      </a:endParaRPr>
                    </a:p>
                  </a:txBody>
                  <a:tcPr marT="91425" marB="91425" marR="91425" marL="91425">
                    <a:lnL cap="flat" cmpd="sng" w="9525">
                      <a:solidFill>
                        <a:srgbClr val="33475B"/>
                      </a:solidFill>
                      <a:prstDash val="solid"/>
                      <a:round/>
                      <a:headEnd len="sm" w="sm" type="none"/>
                      <a:tailEnd len="sm" w="sm" type="none"/>
                    </a:lnL>
                    <a:lnR cap="flat" cmpd="sng" w="9525">
                      <a:solidFill>
                        <a:srgbClr val="33475B"/>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FFFFFF"/>
                    </a:solidFill>
                  </a:tcPr>
                </a:tc>
                <a:tc>
                  <a:txBody>
                    <a:bodyPr/>
                    <a:lstStyle/>
                    <a:p>
                      <a:pPr indent="0" lvl="0" marL="0" marR="0" rtl="0" algn="ctr">
                        <a:lnSpc>
                          <a:spcPct val="100000"/>
                        </a:lnSpc>
                        <a:spcBef>
                          <a:spcPts val="0"/>
                        </a:spcBef>
                        <a:spcAft>
                          <a:spcPts val="0"/>
                        </a:spcAft>
                        <a:buClr>
                          <a:srgbClr val="000000"/>
                        </a:buClr>
                        <a:buSzPts val="900"/>
                        <a:buFont typeface="Arial"/>
                        <a:buNone/>
                      </a:pPr>
                      <a:r>
                        <a:rPr lang="es" sz="900" u="none" cap="none" strike="noStrike">
                          <a:solidFill>
                            <a:srgbClr val="516F90"/>
                          </a:solidFill>
                          <a:latin typeface="Avenir"/>
                          <a:ea typeface="Avenir"/>
                          <a:cs typeface="Avenir"/>
                          <a:sym typeface="Avenir"/>
                        </a:rPr>
                        <a:t>%</a:t>
                      </a:r>
                      <a:endParaRPr sz="900" u="none" cap="none" strike="noStrike">
                        <a:solidFill>
                          <a:srgbClr val="516F90"/>
                        </a:solidFill>
                        <a:latin typeface="Avenir"/>
                        <a:ea typeface="Avenir"/>
                        <a:cs typeface="Avenir"/>
                        <a:sym typeface="Avenir"/>
                      </a:endParaRPr>
                    </a:p>
                  </a:txBody>
                  <a:tcPr marT="91425" marB="91425" marR="91425" marL="91425">
                    <a:lnL cap="flat" cmpd="sng" w="9525">
                      <a:solidFill>
                        <a:srgbClr val="33475B"/>
                      </a:solidFill>
                      <a:prstDash val="solid"/>
                      <a:round/>
                      <a:headEnd len="sm" w="sm" type="none"/>
                      <a:tailEnd len="sm" w="sm" type="none"/>
                    </a:lnL>
                    <a:lnR cap="flat" cmpd="sng" w="9525">
                      <a:solidFill>
                        <a:srgbClr val="33475B"/>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FFFFFF"/>
                    </a:solidFill>
                  </a:tcPr>
                </a:tc>
                <a:tc>
                  <a:txBody>
                    <a:bodyPr/>
                    <a:lstStyle/>
                    <a:p>
                      <a:pPr indent="0" lvl="0" marL="0" marR="0" rtl="0" algn="l">
                        <a:lnSpc>
                          <a:spcPct val="100000"/>
                        </a:lnSpc>
                        <a:spcBef>
                          <a:spcPts val="0"/>
                        </a:spcBef>
                        <a:spcAft>
                          <a:spcPts val="0"/>
                        </a:spcAft>
                        <a:buClr>
                          <a:srgbClr val="000000"/>
                        </a:buClr>
                        <a:buSzPts val="900"/>
                        <a:buFont typeface="Arial"/>
                        <a:buNone/>
                      </a:pPr>
                      <a:r>
                        <a:t/>
                      </a:r>
                      <a:endParaRPr b="1" sz="900" u="none" cap="none" strike="noStrike">
                        <a:solidFill>
                          <a:srgbClr val="2D3E50"/>
                        </a:solidFill>
                        <a:latin typeface="Avenir"/>
                        <a:ea typeface="Avenir"/>
                        <a:cs typeface="Avenir"/>
                        <a:sym typeface="Avenir"/>
                      </a:endParaRPr>
                    </a:p>
                  </a:txBody>
                  <a:tcPr marT="91425" marB="91425" marR="91425" marL="91425">
                    <a:lnL cap="flat" cmpd="sng" w="9525">
                      <a:solidFill>
                        <a:srgbClr val="33475B"/>
                      </a:solidFill>
                      <a:prstDash val="solid"/>
                      <a:round/>
                      <a:headEnd len="sm" w="sm" type="none"/>
                      <a:tailEnd len="sm" w="sm" type="none"/>
                    </a:lnL>
                    <a:lnR cap="flat" cmpd="sng" w="9525">
                      <a:solidFill>
                        <a:srgbClr val="33475B"/>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FFFFFF"/>
                    </a:solidFill>
                  </a:tcPr>
                </a:tc>
                <a:tc>
                  <a:txBody>
                    <a:bodyPr/>
                    <a:lstStyle/>
                    <a:p>
                      <a:pPr indent="0" lvl="0" marL="0" marR="0" rtl="0" algn="ctr">
                        <a:lnSpc>
                          <a:spcPct val="100000"/>
                        </a:lnSpc>
                        <a:spcBef>
                          <a:spcPts val="0"/>
                        </a:spcBef>
                        <a:spcAft>
                          <a:spcPts val="0"/>
                        </a:spcAft>
                        <a:buClr>
                          <a:srgbClr val="000000"/>
                        </a:buClr>
                        <a:buSzPts val="900"/>
                        <a:buFont typeface="Arial"/>
                        <a:buNone/>
                      </a:pPr>
                      <a:r>
                        <a:rPr lang="es" sz="900" u="none" cap="none" strike="noStrike">
                          <a:solidFill>
                            <a:srgbClr val="516F90"/>
                          </a:solidFill>
                          <a:latin typeface="Avenir"/>
                          <a:ea typeface="Avenir"/>
                          <a:cs typeface="Avenir"/>
                          <a:sym typeface="Avenir"/>
                        </a:rPr>
                        <a:t>%</a:t>
                      </a:r>
                      <a:endParaRPr sz="900" u="none" cap="none" strike="noStrike">
                        <a:solidFill>
                          <a:srgbClr val="516F90"/>
                        </a:solidFill>
                        <a:latin typeface="Avenir"/>
                        <a:ea typeface="Avenir"/>
                        <a:cs typeface="Avenir"/>
                        <a:sym typeface="Avenir"/>
                      </a:endParaRPr>
                    </a:p>
                  </a:txBody>
                  <a:tcPr marT="91425" marB="91425" marR="91425" marL="91425">
                    <a:lnL cap="flat" cmpd="sng" w="9525">
                      <a:solidFill>
                        <a:srgbClr val="33475B"/>
                      </a:solidFill>
                      <a:prstDash val="solid"/>
                      <a:round/>
                      <a:headEnd len="sm" w="sm" type="none"/>
                      <a:tailEnd len="sm" w="sm" type="none"/>
                    </a:lnL>
                    <a:lnR cap="flat" cmpd="sng" w="9525">
                      <a:solidFill>
                        <a:srgbClr val="33475B"/>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FFFFFF"/>
                    </a:solidFill>
                  </a:tcPr>
                </a:tc>
                <a:tc>
                  <a:txBody>
                    <a:bodyPr/>
                    <a:lstStyle/>
                    <a:p>
                      <a:pPr indent="0" lvl="0" marL="0" marR="0" rtl="0" algn="l">
                        <a:lnSpc>
                          <a:spcPct val="100000"/>
                        </a:lnSpc>
                        <a:spcBef>
                          <a:spcPts val="0"/>
                        </a:spcBef>
                        <a:spcAft>
                          <a:spcPts val="0"/>
                        </a:spcAft>
                        <a:buClr>
                          <a:srgbClr val="000000"/>
                        </a:buClr>
                        <a:buSzPts val="900"/>
                        <a:buFont typeface="Arial"/>
                        <a:buNone/>
                      </a:pPr>
                      <a:r>
                        <a:t/>
                      </a:r>
                      <a:endParaRPr b="1" sz="900" u="none" cap="none" strike="noStrike">
                        <a:solidFill>
                          <a:srgbClr val="2D3E50"/>
                        </a:solidFill>
                        <a:latin typeface="Avenir"/>
                        <a:ea typeface="Avenir"/>
                        <a:cs typeface="Avenir"/>
                        <a:sym typeface="Avenir"/>
                      </a:endParaRPr>
                    </a:p>
                  </a:txBody>
                  <a:tcPr marT="91425" marB="91425" marR="91425" marL="91425">
                    <a:lnL cap="flat" cmpd="sng" w="9525">
                      <a:solidFill>
                        <a:srgbClr val="33475B"/>
                      </a:solidFill>
                      <a:prstDash val="solid"/>
                      <a:round/>
                      <a:headEnd len="sm" w="sm" type="none"/>
                      <a:tailEnd len="sm" w="sm" type="none"/>
                    </a:lnL>
                    <a:lnR cap="flat" cmpd="sng" w="9525">
                      <a:solidFill>
                        <a:srgbClr val="33475B"/>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FFFFFF"/>
                    </a:solidFill>
                  </a:tcPr>
                </a:tc>
                <a:tc>
                  <a:txBody>
                    <a:bodyPr/>
                    <a:lstStyle/>
                    <a:p>
                      <a:pPr indent="0" lvl="0" marL="0" marR="0" rtl="0" algn="ctr">
                        <a:lnSpc>
                          <a:spcPct val="100000"/>
                        </a:lnSpc>
                        <a:spcBef>
                          <a:spcPts val="0"/>
                        </a:spcBef>
                        <a:spcAft>
                          <a:spcPts val="0"/>
                        </a:spcAft>
                        <a:buClr>
                          <a:srgbClr val="000000"/>
                        </a:buClr>
                        <a:buSzPts val="900"/>
                        <a:buFont typeface="Arial"/>
                        <a:buNone/>
                      </a:pPr>
                      <a:r>
                        <a:rPr lang="es" sz="900" u="none" cap="none" strike="noStrike">
                          <a:solidFill>
                            <a:srgbClr val="516F90"/>
                          </a:solidFill>
                          <a:latin typeface="Avenir"/>
                          <a:ea typeface="Avenir"/>
                          <a:cs typeface="Avenir"/>
                          <a:sym typeface="Avenir"/>
                        </a:rPr>
                        <a:t>%</a:t>
                      </a:r>
                      <a:endParaRPr sz="900" u="none" cap="none" strike="noStrike">
                        <a:solidFill>
                          <a:srgbClr val="516F90"/>
                        </a:solidFill>
                        <a:latin typeface="Avenir"/>
                        <a:ea typeface="Avenir"/>
                        <a:cs typeface="Avenir"/>
                        <a:sym typeface="Avenir"/>
                      </a:endParaRPr>
                    </a:p>
                  </a:txBody>
                  <a:tcPr marT="91425" marB="91425" marR="91425" marL="91425">
                    <a:lnL cap="flat" cmpd="sng" w="9525">
                      <a:solidFill>
                        <a:srgbClr val="33475B"/>
                      </a:solidFill>
                      <a:prstDash val="solid"/>
                      <a:round/>
                      <a:headEnd len="sm" w="sm" type="none"/>
                      <a:tailEnd len="sm" w="sm" type="none"/>
                    </a:lnL>
                    <a:lnR cap="flat" cmpd="sng" w="9525">
                      <a:solidFill>
                        <a:srgbClr val="33475B"/>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FFFFFF"/>
                    </a:solidFill>
                  </a:tcPr>
                </a:tc>
                <a:tc>
                  <a:txBody>
                    <a:bodyPr/>
                    <a:lstStyle/>
                    <a:p>
                      <a:pPr indent="0" lvl="0" marL="0" marR="0" rtl="0" algn="l">
                        <a:lnSpc>
                          <a:spcPct val="100000"/>
                        </a:lnSpc>
                        <a:spcBef>
                          <a:spcPts val="0"/>
                        </a:spcBef>
                        <a:spcAft>
                          <a:spcPts val="0"/>
                        </a:spcAft>
                        <a:buClr>
                          <a:srgbClr val="000000"/>
                        </a:buClr>
                        <a:buSzPts val="900"/>
                        <a:buFont typeface="Arial"/>
                        <a:buNone/>
                      </a:pPr>
                      <a:r>
                        <a:t/>
                      </a:r>
                      <a:endParaRPr b="1" sz="900" u="none" cap="none" strike="noStrike">
                        <a:solidFill>
                          <a:srgbClr val="2D3E50"/>
                        </a:solidFill>
                        <a:latin typeface="Avenir"/>
                        <a:ea typeface="Avenir"/>
                        <a:cs typeface="Avenir"/>
                        <a:sym typeface="Avenir"/>
                      </a:endParaRPr>
                    </a:p>
                  </a:txBody>
                  <a:tcPr marT="91425" marB="91425" marR="91425" marL="91425">
                    <a:lnL cap="flat" cmpd="sng" w="9525">
                      <a:solidFill>
                        <a:srgbClr val="33475B"/>
                      </a:solidFill>
                      <a:prstDash val="solid"/>
                      <a:round/>
                      <a:headEnd len="sm" w="sm" type="none"/>
                      <a:tailEnd len="sm" w="sm" type="none"/>
                    </a:lnL>
                    <a:lnR cap="flat" cmpd="sng" w="9525">
                      <a:solidFill>
                        <a:srgbClr val="33475B"/>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FFFFFF"/>
                    </a:solidFill>
                  </a:tcPr>
                </a:tc>
                <a:tc>
                  <a:txBody>
                    <a:bodyPr/>
                    <a:lstStyle/>
                    <a:p>
                      <a:pPr indent="0" lvl="0" marL="0" marR="0" rtl="0" algn="ctr">
                        <a:lnSpc>
                          <a:spcPct val="100000"/>
                        </a:lnSpc>
                        <a:spcBef>
                          <a:spcPts val="0"/>
                        </a:spcBef>
                        <a:spcAft>
                          <a:spcPts val="0"/>
                        </a:spcAft>
                        <a:buClr>
                          <a:srgbClr val="000000"/>
                        </a:buClr>
                        <a:buSzPts val="900"/>
                        <a:buFont typeface="Arial"/>
                        <a:buNone/>
                      </a:pPr>
                      <a:r>
                        <a:rPr lang="es" sz="900" u="none" cap="none" strike="noStrike">
                          <a:solidFill>
                            <a:srgbClr val="516F90"/>
                          </a:solidFill>
                          <a:latin typeface="Avenir"/>
                          <a:ea typeface="Avenir"/>
                          <a:cs typeface="Avenir"/>
                          <a:sym typeface="Avenir"/>
                        </a:rPr>
                        <a:t>%</a:t>
                      </a:r>
                      <a:endParaRPr sz="900" u="none" cap="none" strike="noStrike">
                        <a:solidFill>
                          <a:srgbClr val="516F90"/>
                        </a:solidFill>
                        <a:latin typeface="Avenir"/>
                        <a:ea typeface="Avenir"/>
                        <a:cs typeface="Avenir"/>
                        <a:sym typeface="Avenir"/>
                      </a:endParaRPr>
                    </a:p>
                  </a:txBody>
                  <a:tcPr marT="91425" marB="91425" marR="91425" marL="91425">
                    <a:lnL cap="flat" cmpd="sng" w="9525">
                      <a:solidFill>
                        <a:srgbClr val="33475B"/>
                      </a:solidFill>
                      <a:prstDash val="solid"/>
                      <a:round/>
                      <a:headEnd len="sm" w="sm" type="none"/>
                      <a:tailEnd len="sm" w="sm" type="none"/>
                    </a:lnL>
                    <a:lnR cap="flat" cmpd="sng" w="9525">
                      <a:solidFill>
                        <a:srgbClr val="33475B"/>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FFFFFF"/>
                    </a:solidFill>
                  </a:tcPr>
                </a:tc>
              </a:tr>
              <a:tr h="346175">
                <a:tc>
                  <a:txBody>
                    <a:bodyPr/>
                    <a:lstStyle/>
                    <a:p>
                      <a:pPr indent="0" lvl="0" marL="0" marR="0" rtl="0" algn="l">
                        <a:lnSpc>
                          <a:spcPct val="100000"/>
                        </a:lnSpc>
                        <a:spcBef>
                          <a:spcPts val="0"/>
                        </a:spcBef>
                        <a:spcAft>
                          <a:spcPts val="0"/>
                        </a:spcAft>
                        <a:buClr>
                          <a:srgbClr val="000000"/>
                        </a:buClr>
                        <a:buSzPts val="1000"/>
                        <a:buFont typeface="Arial"/>
                        <a:buNone/>
                      </a:pPr>
                      <a:r>
                        <a:rPr lang="es" sz="1000" u="none" cap="none" strike="noStrike">
                          <a:solidFill>
                            <a:srgbClr val="33475B"/>
                          </a:solidFill>
                          <a:latin typeface="Avenir"/>
                          <a:ea typeface="Avenir"/>
                          <a:cs typeface="Avenir"/>
                          <a:sym typeface="Avenir"/>
                        </a:rPr>
                        <a:t>Instagram</a:t>
                      </a:r>
                      <a:endParaRPr sz="1000" u="none" cap="none" strike="noStrike">
                        <a:solidFill>
                          <a:srgbClr val="33475B"/>
                        </a:solidFill>
                        <a:latin typeface="Avenir"/>
                        <a:ea typeface="Avenir"/>
                        <a:cs typeface="Avenir"/>
                        <a:sym typeface="Avenir"/>
                      </a:endParaRPr>
                    </a:p>
                  </a:txBody>
                  <a:tcPr marT="91425" marB="91425" marR="91425" marL="91425">
                    <a:lnL cap="flat" cmpd="sng" w="9525">
                      <a:solidFill>
                        <a:srgbClr val="33475B"/>
                      </a:solidFill>
                      <a:prstDash val="solid"/>
                      <a:round/>
                      <a:headEnd len="sm" w="sm" type="none"/>
                      <a:tailEnd len="sm" w="sm" type="none"/>
                    </a:lnL>
                    <a:lnR cap="flat" cmpd="sng" w="9525">
                      <a:solidFill>
                        <a:srgbClr val="33475B"/>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EAF0F6"/>
                    </a:solidFill>
                  </a:tcPr>
                </a:tc>
                <a:tc>
                  <a:txBody>
                    <a:bodyPr/>
                    <a:lstStyle/>
                    <a:p>
                      <a:pPr indent="0" lvl="0" marL="0" marR="0" rtl="0" algn="l">
                        <a:lnSpc>
                          <a:spcPct val="100000"/>
                        </a:lnSpc>
                        <a:spcBef>
                          <a:spcPts val="0"/>
                        </a:spcBef>
                        <a:spcAft>
                          <a:spcPts val="0"/>
                        </a:spcAft>
                        <a:buClr>
                          <a:srgbClr val="000000"/>
                        </a:buClr>
                        <a:buSzPts val="900"/>
                        <a:buFont typeface="Arial"/>
                        <a:buNone/>
                      </a:pPr>
                      <a:r>
                        <a:t/>
                      </a:r>
                      <a:endParaRPr b="1" sz="900" u="none" cap="none" strike="noStrike">
                        <a:solidFill>
                          <a:srgbClr val="2D3E50"/>
                        </a:solidFill>
                        <a:latin typeface="Avenir"/>
                        <a:ea typeface="Avenir"/>
                        <a:cs typeface="Avenir"/>
                        <a:sym typeface="Avenir"/>
                      </a:endParaRPr>
                    </a:p>
                  </a:txBody>
                  <a:tcPr marT="91425" marB="91425" marR="91425" marL="91425">
                    <a:lnL cap="flat" cmpd="sng" w="9525">
                      <a:solidFill>
                        <a:srgbClr val="33475B"/>
                      </a:solidFill>
                      <a:prstDash val="solid"/>
                      <a:round/>
                      <a:headEnd len="sm" w="sm" type="none"/>
                      <a:tailEnd len="sm" w="sm" type="none"/>
                    </a:lnL>
                    <a:lnR cap="flat" cmpd="sng" w="9525">
                      <a:solidFill>
                        <a:srgbClr val="33475B"/>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FFFFFF"/>
                    </a:solidFill>
                  </a:tcPr>
                </a:tc>
                <a:tc>
                  <a:txBody>
                    <a:bodyPr/>
                    <a:lstStyle/>
                    <a:p>
                      <a:pPr indent="0" lvl="0" marL="0" marR="0" rtl="0" algn="ctr">
                        <a:lnSpc>
                          <a:spcPct val="100000"/>
                        </a:lnSpc>
                        <a:spcBef>
                          <a:spcPts val="0"/>
                        </a:spcBef>
                        <a:spcAft>
                          <a:spcPts val="0"/>
                        </a:spcAft>
                        <a:buClr>
                          <a:srgbClr val="000000"/>
                        </a:buClr>
                        <a:buSzPts val="900"/>
                        <a:buFont typeface="Arial"/>
                        <a:buNone/>
                      </a:pPr>
                      <a:r>
                        <a:rPr lang="es" sz="900" u="none" cap="none" strike="noStrike">
                          <a:solidFill>
                            <a:srgbClr val="516F90"/>
                          </a:solidFill>
                          <a:latin typeface="Avenir"/>
                          <a:ea typeface="Avenir"/>
                          <a:cs typeface="Avenir"/>
                          <a:sym typeface="Avenir"/>
                        </a:rPr>
                        <a:t>%</a:t>
                      </a:r>
                      <a:endParaRPr sz="900" u="none" cap="none" strike="noStrike">
                        <a:solidFill>
                          <a:srgbClr val="516F90"/>
                        </a:solidFill>
                        <a:latin typeface="Avenir"/>
                        <a:ea typeface="Avenir"/>
                        <a:cs typeface="Avenir"/>
                        <a:sym typeface="Avenir"/>
                      </a:endParaRPr>
                    </a:p>
                  </a:txBody>
                  <a:tcPr marT="91425" marB="91425" marR="91425" marL="91425">
                    <a:lnL cap="flat" cmpd="sng" w="9525">
                      <a:solidFill>
                        <a:srgbClr val="33475B"/>
                      </a:solidFill>
                      <a:prstDash val="solid"/>
                      <a:round/>
                      <a:headEnd len="sm" w="sm" type="none"/>
                      <a:tailEnd len="sm" w="sm" type="none"/>
                    </a:lnL>
                    <a:lnR cap="flat" cmpd="sng" w="9525">
                      <a:solidFill>
                        <a:srgbClr val="33475B"/>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FFFFFF"/>
                    </a:solidFill>
                  </a:tcPr>
                </a:tc>
                <a:tc>
                  <a:txBody>
                    <a:bodyPr/>
                    <a:lstStyle/>
                    <a:p>
                      <a:pPr indent="0" lvl="0" marL="0" marR="0" rtl="0" algn="l">
                        <a:lnSpc>
                          <a:spcPct val="100000"/>
                        </a:lnSpc>
                        <a:spcBef>
                          <a:spcPts val="0"/>
                        </a:spcBef>
                        <a:spcAft>
                          <a:spcPts val="0"/>
                        </a:spcAft>
                        <a:buClr>
                          <a:srgbClr val="000000"/>
                        </a:buClr>
                        <a:buSzPts val="900"/>
                        <a:buFont typeface="Arial"/>
                        <a:buNone/>
                      </a:pPr>
                      <a:r>
                        <a:t/>
                      </a:r>
                      <a:endParaRPr b="1" sz="900" u="none" cap="none" strike="noStrike">
                        <a:solidFill>
                          <a:srgbClr val="2D3E50"/>
                        </a:solidFill>
                        <a:latin typeface="Avenir"/>
                        <a:ea typeface="Avenir"/>
                        <a:cs typeface="Avenir"/>
                        <a:sym typeface="Avenir"/>
                      </a:endParaRPr>
                    </a:p>
                  </a:txBody>
                  <a:tcPr marT="91425" marB="91425" marR="91425" marL="91425">
                    <a:lnL cap="flat" cmpd="sng" w="9525">
                      <a:solidFill>
                        <a:srgbClr val="33475B"/>
                      </a:solidFill>
                      <a:prstDash val="solid"/>
                      <a:round/>
                      <a:headEnd len="sm" w="sm" type="none"/>
                      <a:tailEnd len="sm" w="sm" type="none"/>
                    </a:lnL>
                    <a:lnR cap="flat" cmpd="sng" w="9525">
                      <a:solidFill>
                        <a:srgbClr val="33475B"/>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FFFFFF"/>
                    </a:solidFill>
                  </a:tcPr>
                </a:tc>
                <a:tc>
                  <a:txBody>
                    <a:bodyPr/>
                    <a:lstStyle/>
                    <a:p>
                      <a:pPr indent="0" lvl="0" marL="0" marR="0" rtl="0" algn="ctr">
                        <a:lnSpc>
                          <a:spcPct val="100000"/>
                        </a:lnSpc>
                        <a:spcBef>
                          <a:spcPts val="0"/>
                        </a:spcBef>
                        <a:spcAft>
                          <a:spcPts val="0"/>
                        </a:spcAft>
                        <a:buClr>
                          <a:srgbClr val="000000"/>
                        </a:buClr>
                        <a:buSzPts val="900"/>
                        <a:buFont typeface="Arial"/>
                        <a:buNone/>
                      </a:pPr>
                      <a:r>
                        <a:rPr lang="es" sz="900" u="none" cap="none" strike="noStrike">
                          <a:solidFill>
                            <a:srgbClr val="516F90"/>
                          </a:solidFill>
                          <a:latin typeface="Avenir"/>
                          <a:ea typeface="Avenir"/>
                          <a:cs typeface="Avenir"/>
                          <a:sym typeface="Avenir"/>
                        </a:rPr>
                        <a:t>%</a:t>
                      </a:r>
                      <a:endParaRPr sz="900" u="none" cap="none" strike="noStrike">
                        <a:solidFill>
                          <a:srgbClr val="516F90"/>
                        </a:solidFill>
                        <a:latin typeface="Avenir"/>
                        <a:ea typeface="Avenir"/>
                        <a:cs typeface="Avenir"/>
                        <a:sym typeface="Avenir"/>
                      </a:endParaRPr>
                    </a:p>
                  </a:txBody>
                  <a:tcPr marT="91425" marB="91425" marR="91425" marL="91425">
                    <a:lnL cap="flat" cmpd="sng" w="9525">
                      <a:solidFill>
                        <a:srgbClr val="33475B"/>
                      </a:solidFill>
                      <a:prstDash val="solid"/>
                      <a:round/>
                      <a:headEnd len="sm" w="sm" type="none"/>
                      <a:tailEnd len="sm" w="sm" type="none"/>
                    </a:lnL>
                    <a:lnR cap="flat" cmpd="sng" w="9525">
                      <a:solidFill>
                        <a:srgbClr val="33475B"/>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FFFFFF"/>
                    </a:solidFill>
                  </a:tcPr>
                </a:tc>
                <a:tc>
                  <a:txBody>
                    <a:bodyPr/>
                    <a:lstStyle/>
                    <a:p>
                      <a:pPr indent="0" lvl="0" marL="0" marR="0" rtl="0" algn="l">
                        <a:lnSpc>
                          <a:spcPct val="100000"/>
                        </a:lnSpc>
                        <a:spcBef>
                          <a:spcPts val="0"/>
                        </a:spcBef>
                        <a:spcAft>
                          <a:spcPts val="0"/>
                        </a:spcAft>
                        <a:buClr>
                          <a:srgbClr val="000000"/>
                        </a:buClr>
                        <a:buSzPts val="900"/>
                        <a:buFont typeface="Arial"/>
                        <a:buNone/>
                      </a:pPr>
                      <a:r>
                        <a:t/>
                      </a:r>
                      <a:endParaRPr b="1" sz="900" u="none" cap="none" strike="noStrike">
                        <a:solidFill>
                          <a:srgbClr val="2D3E50"/>
                        </a:solidFill>
                        <a:latin typeface="Avenir"/>
                        <a:ea typeface="Avenir"/>
                        <a:cs typeface="Avenir"/>
                        <a:sym typeface="Avenir"/>
                      </a:endParaRPr>
                    </a:p>
                  </a:txBody>
                  <a:tcPr marT="91425" marB="91425" marR="91425" marL="91425">
                    <a:lnL cap="flat" cmpd="sng" w="9525">
                      <a:solidFill>
                        <a:srgbClr val="33475B"/>
                      </a:solidFill>
                      <a:prstDash val="solid"/>
                      <a:round/>
                      <a:headEnd len="sm" w="sm" type="none"/>
                      <a:tailEnd len="sm" w="sm" type="none"/>
                    </a:lnL>
                    <a:lnR cap="flat" cmpd="sng" w="9525">
                      <a:solidFill>
                        <a:srgbClr val="33475B"/>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FFFFFF"/>
                    </a:solidFill>
                  </a:tcPr>
                </a:tc>
                <a:tc>
                  <a:txBody>
                    <a:bodyPr/>
                    <a:lstStyle/>
                    <a:p>
                      <a:pPr indent="0" lvl="0" marL="0" marR="0" rtl="0" algn="ctr">
                        <a:lnSpc>
                          <a:spcPct val="100000"/>
                        </a:lnSpc>
                        <a:spcBef>
                          <a:spcPts val="0"/>
                        </a:spcBef>
                        <a:spcAft>
                          <a:spcPts val="0"/>
                        </a:spcAft>
                        <a:buClr>
                          <a:srgbClr val="000000"/>
                        </a:buClr>
                        <a:buSzPts val="900"/>
                        <a:buFont typeface="Arial"/>
                        <a:buNone/>
                      </a:pPr>
                      <a:r>
                        <a:rPr lang="es" sz="900" u="none" cap="none" strike="noStrike">
                          <a:solidFill>
                            <a:srgbClr val="516F90"/>
                          </a:solidFill>
                          <a:latin typeface="Avenir"/>
                          <a:ea typeface="Avenir"/>
                          <a:cs typeface="Avenir"/>
                          <a:sym typeface="Avenir"/>
                        </a:rPr>
                        <a:t>%</a:t>
                      </a:r>
                      <a:endParaRPr sz="900" u="none" cap="none" strike="noStrike">
                        <a:solidFill>
                          <a:srgbClr val="516F90"/>
                        </a:solidFill>
                        <a:latin typeface="Avenir"/>
                        <a:ea typeface="Avenir"/>
                        <a:cs typeface="Avenir"/>
                        <a:sym typeface="Avenir"/>
                      </a:endParaRPr>
                    </a:p>
                  </a:txBody>
                  <a:tcPr marT="91425" marB="91425" marR="91425" marL="91425">
                    <a:lnL cap="flat" cmpd="sng" w="9525">
                      <a:solidFill>
                        <a:srgbClr val="33475B"/>
                      </a:solidFill>
                      <a:prstDash val="solid"/>
                      <a:round/>
                      <a:headEnd len="sm" w="sm" type="none"/>
                      <a:tailEnd len="sm" w="sm" type="none"/>
                    </a:lnL>
                    <a:lnR cap="flat" cmpd="sng" w="9525">
                      <a:solidFill>
                        <a:srgbClr val="33475B"/>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FFFFFF"/>
                    </a:solidFill>
                  </a:tcPr>
                </a:tc>
                <a:tc>
                  <a:txBody>
                    <a:bodyPr/>
                    <a:lstStyle/>
                    <a:p>
                      <a:pPr indent="0" lvl="0" marL="0" marR="0" rtl="0" algn="l">
                        <a:lnSpc>
                          <a:spcPct val="100000"/>
                        </a:lnSpc>
                        <a:spcBef>
                          <a:spcPts val="0"/>
                        </a:spcBef>
                        <a:spcAft>
                          <a:spcPts val="0"/>
                        </a:spcAft>
                        <a:buClr>
                          <a:srgbClr val="000000"/>
                        </a:buClr>
                        <a:buSzPts val="900"/>
                        <a:buFont typeface="Arial"/>
                        <a:buNone/>
                      </a:pPr>
                      <a:r>
                        <a:t/>
                      </a:r>
                      <a:endParaRPr b="1" sz="900" u="none" cap="none" strike="noStrike">
                        <a:solidFill>
                          <a:srgbClr val="2D3E50"/>
                        </a:solidFill>
                        <a:latin typeface="Avenir"/>
                        <a:ea typeface="Avenir"/>
                        <a:cs typeface="Avenir"/>
                        <a:sym typeface="Avenir"/>
                      </a:endParaRPr>
                    </a:p>
                  </a:txBody>
                  <a:tcPr marT="91425" marB="91425" marR="91425" marL="91425">
                    <a:lnL cap="flat" cmpd="sng" w="9525">
                      <a:solidFill>
                        <a:srgbClr val="33475B"/>
                      </a:solidFill>
                      <a:prstDash val="solid"/>
                      <a:round/>
                      <a:headEnd len="sm" w="sm" type="none"/>
                      <a:tailEnd len="sm" w="sm" type="none"/>
                    </a:lnL>
                    <a:lnR cap="flat" cmpd="sng" w="9525">
                      <a:solidFill>
                        <a:srgbClr val="33475B"/>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FFFFFF"/>
                    </a:solidFill>
                  </a:tcPr>
                </a:tc>
                <a:tc>
                  <a:txBody>
                    <a:bodyPr/>
                    <a:lstStyle/>
                    <a:p>
                      <a:pPr indent="0" lvl="0" marL="0" marR="0" rtl="0" algn="ctr">
                        <a:lnSpc>
                          <a:spcPct val="100000"/>
                        </a:lnSpc>
                        <a:spcBef>
                          <a:spcPts val="0"/>
                        </a:spcBef>
                        <a:spcAft>
                          <a:spcPts val="0"/>
                        </a:spcAft>
                        <a:buClr>
                          <a:srgbClr val="000000"/>
                        </a:buClr>
                        <a:buSzPts val="900"/>
                        <a:buFont typeface="Arial"/>
                        <a:buNone/>
                      </a:pPr>
                      <a:r>
                        <a:rPr lang="es" sz="900" u="none" cap="none" strike="noStrike">
                          <a:solidFill>
                            <a:srgbClr val="516F90"/>
                          </a:solidFill>
                          <a:latin typeface="Avenir"/>
                          <a:ea typeface="Avenir"/>
                          <a:cs typeface="Avenir"/>
                          <a:sym typeface="Avenir"/>
                        </a:rPr>
                        <a:t>%</a:t>
                      </a:r>
                      <a:endParaRPr sz="900" u="none" cap="none" strike="noStrike">
                        <a:solidFill>
                          <a:srgbClr val="516F90"/>
                        </a:solidFill>
                        <a:latin typeface="Avenir"/>
                        <a:ea typeface="Avenir"/>
                        <a:cs typeface="Avenir"/>
                        <a:sym typeface="Avenir"/>
                      </a:endParaRPr>
                    </a:p>
                  </a:txBody>
                  <a:tcPr marT="91425" marB="91425" marR="91425" marL="91425">
                    <a:lnL cap="flat" cmpd="sng" w="9525">
                      <a:solidFill>
                        <a:srgbClr val="33475B"/>
                      </a:solidFill>
                      <a:prstDash val="solid"/>
                      <a:round/>
                      <a:headEnd len="sm" w="sm" type="none"/>
                      <a:tailEnd len="sm" w="sm" type="none"/>
                    </a:lnL>
                    <a:lnR cap="flat" cmpd="sng" w="9525">
                      <a:solidFill>
                        <a:srgbClr val="33475B"/>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FFFFFF"/>
                    </a:solidFill>
                  </a:tcPr>
                </a:tc>
              </a:tr>
              <a:tr h="346175">
                <a:tc>
                  <a:txBody>
                    <a:bodyPr/>
                    <a:lstStyle/>
                    <a:p>
                      <a:pPr indent="0" lvl="0" marL="0" marR="0" rtl="0" algn="l">
                        <a:lnSpc>
                          <a:spcPct val="100000"/>
                        </a:lnSpc>
                        <a:spcBef>
                          <a:spcPts val="0"/>
                        </a:spcBef>
                        <a:spcAft>
                          <a:spcPts val="0"/>
                        </a:spcAft>
                        <a:buClr>
                          <a:srgbClr val="000000"/>
                        </a:buClr>
                        <a:buSzPts val="1000"/>
                        <a:buFont typeface="Arial"/>
                        <a:buNone/>
                      </a:pPr>
                      <a:r>
                        <a:rPr lang="es" sz="1000" u="none" cap="none" strike="noStrike">
                          <a:solidFill>
                            <a:srgbClr val="33475B"/>
                          </a:solidFill>
                          <a:latin typeface="Avenir"/>
                          <a:ea typeface="Avenir"/>
                          <a:cs typeface="Avenir"/>
                          <a:sym typeface="Avenir"/>
                        </a:rPr>
                        <a:t>LinkedIn</a:t>
                      </a:r>
                      <a:endParaRPr sz="1000" u="none" cap="none" strike="noStrike">
                        <a:solidFill>
                          <a:srgbClr val="33475B"/>
                        </a:solidFill>
                        <a:latin typeface="Avenir"/>
                        <a:ea typeface="Avenir"/>
                        <a:cs typeface="Avenir"/>
                        <a:sym typeface="Avenir"/>
                      </a:endParaRPr>
                    </a:p>
                  </a:txBody>
                  <a:tcPr marT="91425" marB="91425" marR="91425" marL="91425">
                    <a:lnL cap="flat" cmpd="sng" w="9525">
                      <a:solidFill>
                        <a:srgbClr val="33475B"/>
                      </a:solidFill>
                      <a:prstDash val="solid"/>
                      <a:round/>
                      <a:headEnd len="sm" w="sm" type="none"/>
                      <a:tailEnd len="sm" w="sm" type="none"/>
                    </a:lnL>
                    <a:lnR cap="flat" cmpd="sng" w="9525">
                      <a:solidFill>
                        <a:srgbClr val="33475B"/>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EAF0F6"/>
                    </a:solidFill>
                  </a:tcPr>
                </a:tc>
                <a:tc>
                  <a:txBody>
                    <a:bodyPr/>
                    <a:lstStyle/>
                    <a:p>
                      <a:pPr indent="0" lvl="0" marL="0" marR="0" rtl="0" algn="l">
                        <a:lnSpc>
                          <a:spcPct val="100000"/>
                        </a:lnSpc>
                        <a:spcBef>
                          <a:spcPts val="0"/>
                        </a:spcBef>
                        <a:spcAft>
                          <a:spcPts val="0"/>
                        </a:spcAft>
                        <a:buClr>
                          <a:srgbClr val="000000"/>
                        </a:buClr>
                        <a:buSzPts val="900"/>
                        <a:buFont typeface="Arial"/>
                        <a:buNone/>
                      </a:pPr>
                      <a:r>
                        <a:t/>
                      </a:r>
                      <a:endParaRPr b="1" sz="900" u="none" cap="none" strike="noStrike">
                        <a:solidFill>
                          <a:srgbClr val="2D3E50"/>
                        </a:solidFill>
                        <a:latin typeface="Avenir"/>
                        <a:ea typeface="Avenir"/>
                        <a:cs typeface="Avenir"/>
                        <a:sym typeface="Avenir"/>
                      </a:endParaRPr>
                    </a:p>
                  </a:txBody>
                  <a:tcPr marT="91425" marB="91425" marR="91425" marL="91425">
                    <a:lnL cap="flat" cmpd="sng" w="9525">
                      <a:solidFill>
                        <a:srgbClr val="33475B"/>
                      </a:solidFill>
                      <a:prstDash val="solid"/>
                      <a:round/>
                      <a:headEnd len="sm" w="sm" type="none"/>
                      <a:tailEnd len="sm" w="sm" type="none"/>
                    </a:lnL>
                    <a:lnR cap="flat" cmpd="sng" w="9525">
                      <a:solidFill>
                        <a:srgbClr val="33475B"/>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FFFFFF"/>
                    </a:solidFill>
                  </a:tcPr>
                </a:tc>
                <a:tc>
                  <a:txBody>
                    <a:bodyPr/>
                    <a:lstStyle/>
                    <a:p>
                      <a:pPr indent="0" lvl="0" marL="0" marR="0" rtl="0" algn="ctr">
                        <a:lnSpc>
                          <a:spcPct val="100000"/>
                        </a:lnSpc>
                        <a:spcBef>
                          <a:spcPts val="0"/>
                        </a:spcBef>
                        <a:spcAft>
                          <a:spcPts val="0"/>
                        </a:spcAft>
                        <a:buClr>
                          <a:srgbClr val="000000"/>
                        </a:buClr>
                        <a:buSzPts val="900"/>
                        <a:buFont typeface="Arial"/>
                        <a:buNone/>
                      </a:pPr>
                      <a:r>
                        <a:rPr lang="es" sz="900" u="none" cap="none" strike="noStrike">
                          <a:solidFill>
                            <a:srgbClr val="516F90"/>
                          </a:solidFill>
                          <a:latin typeface="Avenir"/>
                          <a:ea typeface="Avenir"/>
                          <a:cs typeface="Avenir"/>
                          <a:sym typeface="Avenir"/>
                        </a:rPr>
                        <a:t>%</a:t>
                      </a:r>
                      <a:endParaRPr sz="900" u="none" cap="none" strike="noStrike">
                        <a:solidFill>
                          <a:srgbClr val="516F90"/>
                        </a:solidFill>
                        <a:latin typeface="Avenir"/>
                        <a:ea typeface="Avenir"/>
                        <a:cs typeface="Avenir"/>
                        <a:sym typeface="Avenir"/>
                      </a:endParaRPr>
                    </a:p>
                  </a:txBody>
                  <a:tcPr marT="91425" marB="91425" marR="91425" marL="91425">
                    <a:lnL cap="flat" cmpd="sng" w="9525">
                      <a:solidFill>
                        <a:srgbClr val="33475B"/>
                      </a:solidFill>
                      <a:prstDash val="solid"/>
                      <a:round/>
                      <a:headEnd len="sm" w="sm" type="none"/>
                      <a:tailEnd len="sm" w="sm" type="none"/>
                    </a:lnL>
                    <a:lnR cap="flat" cmpd="sng" w="9525">
                      <a:solidFill>
                        <a:srgbClr val="33475B"/>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FFFFFF"/>
                    </a:solidFill>
                  </a:tcPr>
                </a:tc>
                <a:tc>
                  <a:txBody>
                    <a:bodyPr/>
                    <a:lstStyle/>
                    <a:p>
                      <a:pPr indent="0" lvl="0" marL="0" marR="0" rtl="0" algn="l">
                        <a:lnSpc>
                          <a:spcPct val="100000"/>
                        </a:lnSpc>
                        <a:spcBef>
                          <a:spcPts val="0"/>
                        </a:spcBef>
                        <a:spcAft>
                          <a:spcPts val="0"/>
                        </a:spcAft>
                        <a:buClr>
                          <a:srgbClr val="000000"/>
                        </a:buClr>
                        <a:buSzPts val="900"/>
                        <a:buFont typeface="Arial"/>
                        <a:buNone/>
                      </a:pPr>
                      <a:r>
                        <a:t/>
                      </a:r>
                      <a:endParaRPr b="1" sz="900" u="none" cap="none" strike="noStrike">
                        <a:solidFill>
                          <a:srgbClr val="2D3E50"/>
                        </a:solidFill>
                        <a:latin typeface="Avenir"/>
                        <a:ea typeface="Avenir"/>
                        <a:cs typeface="Avenir"/>
                        <a:sym typeface="Avenir"/>
                      </a:endParaRPr>
                    </a:p>
                  </a:txBody>
                  <a:tcPr marT="91425" marB="91425" marR="91425" marL="91425">
                    <a:lnL cap="flat" cmpd="sng" w="9525">
                      <a:solidFill>
                        <a:srgbClr val="33475B"/>
                      </a:solidFill>
                      <a:prstDash val="solid"/>
                      <a:round/>
                      <a:headEnd len="sm" w="sm" type="none"/>
                      <a:tailEnd len="sm" w="sm" type="none"/>
                    </a:lnL>
                    <a:lnR cap="flat" cmpd="sng" w="9525">
                      <a:solidFill>
                        <a:srgbClr val="33475B"/>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FFFFFF"/>
                    </a:solidFill>
                  </a:tcPr>
                </a:tc>
                <a:tc>
                  <a:txBody>
                    <a:bodyPr/>
                    <a:lstStyle/>
                    <a:p>
                      <a:pPr indent="0" lvl="0" marL="0" marR="0" rtl="0" algn="ctr">
                        <a:lnSpc>
                          <a:spcPct val="100000"/>
                        </a:lnSpc>
                        <a:spcBef>
                          <a:spcPts val="0"/>
                        </a:spcBef>
                        <a:spcAft>
                          <a:spcPts val="0"/>
                        </a:spcAft>
                        <a:buClr>
                          <a:srgbClr val="000000"/>
                        </a:buClr>
                        <a:buSzPts val="900"/>
                        <a:buFont typeface="Arial"/>
                        <a:buNone/>
                      </a:pPr>
                      <a:r>
                        <a:rPr lang="es" sz="900" u="none" cap="none" strike="noStrike">
                          <a:solidFill>
                            <a:srgbClr val="516F90"/>
                          </a:solidFill>
                          <a:latin typeface="Avenir"/>
                          <a:ea typeface="Avenir"/>
                          <a:cs typeface="Avenir"/>
                          <a:sym typeface="Avenir"/>
                        </a:rPr>
                        <a:t>%</a:t>
                      </a:r>
                      <a:endParaRPr sz="900" u="none" cap="none" strike="noStrike">
                        <a:solidFill>
                          <a:srgbClr val="516F90"/>
                        </a:solidFill>
                        <a:latin typeface="Avenir"/>
                        <a:ea typeface="Avenir"/>
                        <a:cs typeface="Avenir"/>
                        <a:sym typeface="Avenir"/>
                      </a:endParaRPr>
                    </a:p>
                  </a:txBody>
                  <a:tcPr marT="91425" marB="91425" marR="91425" marL="91425">
                    <a:lnL cap="flat" cmpd="sng" w="9525">
                      <a:solidFill>
                        <a:srgbClr val="33475B"/>
                      </a:solidFill>
                      <a:prstDash val="solid"/>
                      <a:round/>
                      <a:headEnd len="sm" w="sm" type="none"/>
                      <a:tailEnd len="sm" w="sm" type="none"/>
                    </a:lnL>
                    <a:lnR cap="flat" cmpd="sng" w="9525">
                      <a:solidFill>
                        <a:srgbClr val="33475B"/>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FFFFFF"/>
                    </a:solidFill>
                  </a:tcPr>
                </a:tc>
                <a:tc>
                  <a:txBody>
                    <a:bodyPr/>
                    <a:lstStyle/>
                    <a:p>
                      <a:pPr indent="0" lvl="0" marL="0" marR="0" rtl="0" algn="l">
                        <a:lnSpc>
                          <a:spcPct val="100000"/>
                        </a:lnSpc>
                        <a:spcBef>
                          <a:spcPts val="0"/>
                        </a:spcBef>
                        <a:spcAft>
                          <a:spcPts val="0"/>
                        </a:spcAft>
                        <a:buClr>
                          <a:srgbClr val="000000"/>
                        </a:buClr>
                        <a:buSzPts val="900"/>
                        <a:buFont typeface="Arial"/>
                        <a:buNone/>
                      </a:pPr>
                      <a:r>
                        <a:t/>
                      </a:r>
                      <a:endParaRPr b="1" sz="900" u="none" cap="none" strike="noStrike">
                        <a:solidFill>
                          <a:srgbClr val="2D3E50"/>
                        </a:solidFill>
                        <a:latin typeface="Avenir"/>
                        <a:ea typeface="Avenir"/>
                        <a:cs typeface="Avenir"/>
                        <a:sym typeface="Avenir"/>
                      </a:endParaRPr>
                    </a:p>
                  </a:txBody>
                  <a:tcPr marT="91425" marB="91425" marR="91425" marL="91425">
                    <a:lnL cap="flat" cmpd="sng" w="9525">
                      <a:solidFill>
                        <a:srgbClr val="33475B"/>
                      </a:solidFill>
                      <a:prstDash val="solid"/>
                      <a:round/>
                      <a:headEnd len="sm" w="sm" type="none"/>
                      <a:tailEnd len="sm" w="sm" type="none"/>
                    </a:lnL>
                    <a:lnR cap="flat" cmpd="sng" w="9525">
                      <a:solidFill>
                        <a:srgbClr val="33475B"/>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FFFFFF"/>
                    </a:solidFill>
                  </a:tcPr>
                </a:tc>
                <a:tc>
                  <a:txBody>
                    <a:bodyPr/>
                    <a:lstStyle/>
                    <a:p>
                      <a:pPr indent="0" lvl="0" marL="0" marR="0" rtl="0" algn="ctr">
                        <a:lnSpc>
                          <a:spcPct val="100000"/>
                        </a:lnSpc>
                        <a:spcBef>
                          <a:spcPts val="0"/>
                        </a:spcBef>
                        <a:spcAft>
                          <a:spcPts val="0"/>
                        </a:spcAft>
                        <a:buClr>
                          <a:srgbClr val="000000"/>
                        </a:buClr>
                        <a:buSzPts val="900"/>
                        <a:buFont typeface="Arial"/>
                        <a:buNone/>
                      </a:pPr>
                      <a:r>
                        <a:rPr lang="es" sz="900" u="none" cap="none" strike="noStrike">
                          <a:solidFill>
                            <a:srgbClr val="516F90"/>
                          </a:solidFill>
                          <a:latin typeface="Avenir"/>
                          <a:ea typeface="Avenir"/>
                          <a:cs typeface="Avenir"/>
                          <a:sym typeface="Avenir"/>
                        </a:rPr>
                        <a:t>%</a:t>
                      </a:r>
                      <a:endParaRPr sz="900" u="none" cap="none" strike="noStrike">
                        <a:solidFill>
                          <a:srgbClr val="516F90"/>
                        </a:solidFill>
                        <a:latin typeface="Avenir"/>
                        <a:ea typeface="Avenir"/>
                        <a:cs typeface="Avenir"/>
                        <a:sym typeface="Avenir"/>
                      </a:endParaRPr>
                    </a:p>
                  </a:txBody>
                  <a:tcPr marT="91425" marB="91425" marR="91425" marL="91425">
                    <a:lnL cap="flat" cmpd="sng" w="9525">
                      <a:solidFill>
                        <a:srgbClr val="33475B"/>
                      </a:solidFill>
                      <a:prstDash val="solid"/>
                      <a:round/>
                      <a:headEnd len="sm" w="sm" type="none"/>
                      <a:tailEnd len="sm" w="sm" type="none"/>
                    </a:lnL>
                    <a:lnR cap="flat" cmpd="sng" w="9525">
                      <a:solidFill>
                        <a:srgbClr val="33475B"/>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FFFFFF"/>
                    </a:solidFill>
                  </a:tcPr>
                </a:tc>
                <a:tc>
                  <a:txBody>
                    <a:bodyPr/>
                    <a:lstStyle/>
                    <a:p>
                      <a:pPr indent="0" lvl="0" marL="0" marR="0" rtl="0" algn="l">
                        <a:lnSpc>
                          <a:spcPct val="100000"/>
                        </a:lnSpc>
                        <a:spcBef>
                          <a:spcPts val="0"/>
                        </a:spcBef>
                        <a:spcAft>
                          <a:spcPts val="0"/>
                        </a:spcAft>
                        <a:buClr>
                          <a:srgbClr val="000000"/>
                        </a:buClr>
                        <a:buSzPts val="900"/>
                        <a:buFont typeface="Arial"/>
                        <a:buNone/>
                      </a:pPr>
                      <a:r>
                        <a:t/>
                      </a:r>
                      <a:endParaRPr b="1" sz="900" u="none" cap="none" strike="noStrike">
                        <a:solidFill>
                          <a:srgbClr val="2D3E50"/>
                        </a:solidFill>
                        <a:latin typeface="Avenir"/>
                        <a:ea typeface="Avenir"/>
                        <a:cs typeface="Avenir"/>
                        <a:sym typeface="Avenir"/>
                      </a:endParaRPr>
                    </a:p>
                  </a:txBody>
                  <a:tcPr marT="91425" marB="91425" marR="91425" marL="91425">
                    <a:lnL cap="flat" cmpd="sng" w="9525">
                      <a:solidFill>
                        <a:srgbClr val="33475B"/>
                      </a:solidFill>
                      <a:prstDash val="solid"/>
                      <a:round/>
                      <a:headEnd len="sm" w="sm" type="none"/>
                      <a:tailEnd len="sm" w="sm" type="none"/>
                    </a:lnL>
                    <a:lnR cap="flat" cmpd="sng" w="9525">
                      <a:solidFill>
                        <a:srgbClr val="33475B"/>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FFFFFF"/>
                    </a:solidFill>
                  </a:tcPr>
                </a:tc>
                <a:tc>
                  <a:txBody>
                    <a:bodyPr/>
                    <a:lstStyle/>
                    <a:p>
                      <a:pPr indent="0" lvl="0" marL="0" marR="0" rtl="0" algn="ctr">
                        <a:lnSpc>
                          <a:spcPct val="100000"/>
                        </a:lnSpc>
                        <a:spcBef>
                          <a:spcPts val="0"/>
                        </a:spcBef>
                        <a:spcAft>
                          <a:spcPts val="0"/>
                        </a:spcAft>
                        <a:buClr>
                          <a:srgbClr val="000000"/>
                        </a:buClr>
                        <a:buSzPts val="900"/>
                        <a:buFont typeface="Arial"/>
                        <a:buNone/>
                      </a:pPr>
                      <a:r>
                        <a:rPr lang="es" sz="900" u="none" cap="none" strike="noStrike">
                          <a:solidFill>
                            <a:srgbClr val="516F90"/>
                          </a:solidFill>
                          <a:latin typeface="Avenir"/>
                          <a:ea typeface="Avenir"/>
                          <a:cs typeface="Avenir"/>
                          <a:sym typeface="Avenir"/>
                        </a:rPr>
                        <a:t>%</a:t>
                      </a:r>
                      <a:endParaRPr sz="900" u="none" cap="none" strike="noStrike">
                        <a:solidFill>
                          <a:srgbClr val="516F90"/>
                        </a:solidFill>
                        <a:latin typeface="Avenir"/>
                        <a:ea typeface="Avenir"/>
                        <a:cs typeface="Avenir"/>
                        <a:sym typeface="Avenir"/>
                      </a:endParaRPr>
                    </a:p>
                  </a:txBody>
                  <a:tcPr marT="91425" marB="91425" marR="91425" marL="91425">
                    <a:lnL cap="flat" cmpd="sng" w="9525">
                      <a:solidFill>
                        <a:srgbClr val="33475B"/>
                      </a:solidFill>
                      <a:prstDash val="solid"/>
                      <a:round/>
                      <a:headEnd len="sm" w="sm" type="none"/>
                      <a:tailEnd len="sm" w="sm" type="none"/>
                    </a:lnL>
                    <a:lnR cap="flat" cmpd="sng" w="9525">
                      <a:solidFill>
                        <a:srgbClr val="33475B"/>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FFFFFF"/>
                    </a:solidFill>
                  </a:tcPr>
                </a:tc>
              </a:tr>
              <a:tr h="346175">
                <a:tc>
                  <a:txBody>
                    <a:bodyPr/>
                    <a:lstStyle/>
                    <a:p>
                      <a:pPr indent="0" lvl="0" marL="0" marR="0" rtl="0" algn="l">
                        <a:lnSpc>
                          <a:spcPct val="100000"/>
                        </a:lnSpc>
                        <a:spcBef>
                          <a:spcPts val="0"/>
                        </a:spcBef>
                        <a:spcAft>
                          <a:spcPts val="0"/>
                        </a:spcAft>
                        <a:buClr>
                          <a:srgbClr val="000000"/>
                        </a:buClr>
                        <a:buSzPts val="1000"/>
                        <a:buFont typeface="Arial"/>
                        <a:buNone/>
                      </a:pPr>
                      <a:r>
                        <a:rPr lang="es" sz="1000" u="none" cap="none" strike="noStrike">
                          <a:solidFill>
                            <a:srgbClr val="33475B"/>
                          </a:solidFill>
                          <a:latin typeface="Avenir"/>
                          <a:ea typeface="Avenir"/>
                          <a:cs typeface="Avenir"/>
                          <a:sym typeface="Avenir"/>
                        </a:rPr>
                        <a:t>Medium</a:t>
                      </a:r>
                      <a:endParaRPr sz="1000" u="none" cap="none" strike="noStrike">
                        <a:solidFill>
                          <a:srgbClr val="33475B"/>
                        </a:solidFill>
                        <a:latin typeface="Avenir"/>
                        <a:ea typeface="Avenir"/>
                        <a:cs typeface="Avenir"/>
                        <a:sym typeface="Avenir"/>
                      </a:endParaRPr>
                    </a:p>
                  </a:txBody>
                  <a:tcPr marT="91425" marB="91425" marR="91425" marL="91425">
                    <a:lnL cap="flat" cmpd="sng" w="9525">
                      <a:solidFill>
                        <a:srgbClr val="33475B"/>
                      </a:solidFill>
                      <a:prstDash val="solid"/>
                      <a:round/>
                      <a:headEnd len="sm" w="sm" type="none"/>
                      <a:tailEnd len="sm" w="sm" type="none"/>
                    </a:lnL>
                    <a:lnR cap="flat" cmpd="sng" w="9525">
                      <a:solidFill>
                        <a:srgbClr val="33475B"/>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EAF0F6"/>
                    </a:solidFill>
                  </a:tcPr>
                </a:tc>
                <a:tc>
                  <a:txBody>
                    <a:bodyPr/>
                    <a:lstStyle/>
                    <a:p>
                      <a:pPr indent="0" lvl="0" marL="0" marR="0" rtl="0" algn="l">
                        <a:lnSpc>
                          <a:spcPct val="100000"/>
                        </a:lnSpc>
                        <a:spcBef>
                          <a:spcPts val="0"/>
                        </a:spcBef>
                        <a:spcAft>
                          <a:spcPts val="0"/>
                        </a:spcAft>
                        <a:buClr>
                          <a:srgbClr val="000000"/>
                        </a:buClr>
                        <a:buSzPts val="900"/>
                        <a:buFont typeface="Arial"/>
                        <a:buNone/>
                      </a:pPr>
                      <a:r>
                        <a:t/>
                      </a:r>
                      <a:endParaRPr b="1" sz="900" u="none" cap="none" strike="noStrike">
                        <a:solidFill>
                          <a:srgbClr val="2D3E50"/>
                        </a:solidFill>
                        <a:latin typeface="Avenir"/>
                        <a:ea typeface="Avenir"/>
                        <a:cs typeface="Avenir"/>
                        <a:sym typeface="Avenir"/>
                      </a:endParaRPr>
                    </a:p>
                  </a:txBody>
                  <a:tcPr marT="91425" marB="91425" marR="91425" marL="91425">
                    <a:lnL cap="flat" cmpd="sng" w="9525">
                      <a:solidFill>
                        <a:srgbClr val="33475B"/>
                      </a:solidFill>
                      <a:prstDash val="solid"/>
                      <a:round/>
                      <a:headEnd len="sm" w="sm" type="none"/>
                      <a:tailEnd len="sm" w="sm" type="none"/>
                    </a:lnL>
                    <a:lnR cap="flat" cmpd="sng" w="9525">
                      <a:solidFill>
                        <a:srgbClr val="33475B"/>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FFFFFF"/>
                    </a:solidFill>
                  </a:tcPr>
                </a:tc>
                <a:tc>
                  <a:txBody>
                    <a:bodyPr/>
                    <a:lstStyle/>
                    <a:p>
                      <a:pPr indent="0" lvl="0" marL="0" marR="0" rtl="0" algn="ctr">
                        <a:lnSpc>
                          <a:spcPct val="100000"/>
                        </a:lnSpc>
                        <a:spcBef>
                          <a:spcPts val="0"/>
                        </a:spcBef>
                        <a:spcAft>
                          <a:spcPts val="0"/>
                        </a:spcAft>
                        <a:buClr>
                          <a:srgbClr val="000000"/>
                        </a:buClr>
                        <a:buSzPts val="900"/>
                        <a:buFont typeface="Arial"/>
                        <a:buNone/>
                      </a:pPr>
                      <a:r>
                        <a:rPr lang="es" sz="900" u="none" cap="none" strike="noStrike">
                          <a:solidFill>
                            <a:srgbClr val="516F90"/>
                          </a:solidFill>
                          <a:latin typeface="Avenir"/>
                          <a:ea typeface="Avenir"/>
                          <a:cs typeface="Avenir"/>
                          <a:sym typeface="Avenir"/>
                        </a:rPr>
                        <a:t>%</a:t>
                      </a:r>
                      <a:endParaRPr sz="900" u="none" cap="none" strike="noStrike">
                        <a:solidFill>
                          <a:srgbClr val="516F90"/>
                        </a:solidFill>
                        <a:latin typeface="Avenir"/>
                        <a:ea typeface="Avenir"/>
                        <a:cs typeface="Avenir"/>
                        <a:sym typeface="Avenir"/>
                      </a:endParaRPr>
                    </a:p>
                  </a:txBody>
                  <a:tcPr marT="91425" marB="91425" marR="91425" marL="91425">
                    <a:lnL cap="flat" cmpd="sng" w="9525">
                      <a:solidFill>
                        <a:srgbClr val="33475B"/>
                      </a:solidFill>
                      <a:prstDash val="solid"/>
                      <a:round/>
                      <a:headEnd len="sm" w="sm" type="none"/>
                      <a:tailEnd len="sm" w="sm" type="none"/>
                    </a:lnL>
                    <a:lnR cap="flat" cmpd="sng" w="9525">
                      <a:solidFill>
                        <a:srgbClr val="33475B"/>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FFFFFF"/>
                    </a:solidFill>
                  </a:tcPr>
                </a:tc>
                <a:tc>
                  <a:txBody>
                    <a:bodyPr/>
                    <a:lstStyle/>
                    <a:p>
                      <a:pPr indent="0" lvl="0" marL="0" marR="0" rtl="0" algn="l">
                        <a:lnSpc>
                          <a:spcPct val="100000"/>
                        </a:lnSpc>
                        <a:spcBef>
                          <a:spcPts val="0"/>
                        </a:spcBef>
                        <a:spcAft>
                          <a:spcPts val="0"/>
                        </a:spcAft>
                        <a:buClr>
                          <a:srgbClr val="000000"/>
                        </a:buClr>
                        <a:buSzPts val="900"/>
                        <a:buFont typeface="Arial"/>
                        <a:buNone/>
                      </a:pPr>
                      <a:r>
                        <a:t/>
                      </a:r>
                      <a:endParaRPr b="1" sz="900" u="none" cap="none" strike="noStrike">
                        <a:solidFill>
                          <a:srgbClr val="2D3E50"/>
                        </a:solidFill>
                        <a:latin typeface="Avenir"/>
                        <a:ea typeface="Avenir"/>
                        <a:cs typeface="Avenir"/>
                        <a:sym typeface="Avenir"/>
                      </a:endParaRPr>
                    </a:p>
                  </a:txBody>
                  <a:tcPr marT="91425" marB="91425" marR="91425" marL="91425">
                    <a:lnL cap="flat" cmpd="sng" w="9525">
                      <a:solidFill>
                        <a:srgbClr val="33475B"/>
                      </a:solidFill>
                      <a:prstDash val="solid"/>
                      <a:round/>
                      <a:headEnd len="sm" w="sm" type="none"/>
                      <a:tailEnd len="sm" w="sm" type="none"/>
                    </a:lnL>
                    <a:lnR cap="flat" cmpd="sng" w="9525">
                      <a:solidFill>
                        <a:srgbClr val="33475B"/>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FFFFFF"/>
                    </a:solidFill>
                  </a:tcPr>
                </a:tc>
                <a:tc>
                  <a:txBody>
                    <a:bodyPr/>
                    <a:lstStyle/>
                    <a:p>
                      <a:pPr indent="0" lvl="0" marL="0" marR="0" rtl="0" algn="ctr">
                        <a:lnSpc>
                          <a:spcPct val="100000"/>
                        </a:lnSpc>
                        <a:spcBef>
                          <a:spcPts val="0"/>
                        </a:spcBef>
                        <a:spcAft>
                          <a:spcPts val="0"/>
                        </a:spcAft>
                        <a:buClr>
                          <a:srgbClr val="000000"/>
                        </a:buClr>
                        <a:buSzPts val="900"/>
                        <a:buFont typeface="Arial"/>
                        <a:buNone/>
                      </a:pPr>
                      <a:r>
                        <a:rPr lang="es" sz="900" u="none" cap="none" strike="noStrike">
                          <a:solidFill>
                            <a:srgbClr val="516F90"/>
                          </a:solidFill>
                          <a:latin typeface="Avenir"/>
                          <a:ea typeface="Avenir"/>
                          <a:cs typeface="Avenir"/>
                          <a:sym typeface="Avenir"/>
                        </a:rPr>
                        <a:t>%</a:t>
                      </a:r>
                      <a:endParaRPr sz="900" u="none" cap="none" strike="noStrike">
                        <a:solidFill>
                          <a:srgbClr val="516F90"/>
                        </a:solidFill>
                        <a:latin typeface="Avenir"/>
                        <a:ea typeface="Avenir"/>
                        <a:cs typeface="Avenir"/>
                        <a:sym typeface="Avenir"/>
                      </a:endParaRPr>
                    </a:p>
                  </a:txBody>
                  <a:tcPr marT="91425" marB="91425" marR="91425" marL="91425">
                    <a:lnL cap="flat" cmpd="sng" w="9525">
                      <a:solidFill>
                        <a:srgbClr val="33475B"/>
                      </a:solidFill>
                      <a:prstDash val="solid"/>
                      <a:round/>
                      <a:headEnd len="sm" w="sm" type="none"/>
                      <a:tailEnd len="sm" w="sm" type="none"/>
                    </a:lnL>
                    <a:lnR cap="flat" cmpd="sng" w="9525">
                      <a:solidFill>
                        <a:srgbClr val="33475B"/>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FFFFFF"/>
                    </a:solidFill>
                  </a:tcPr>
                </a:tc>
                <a:tc>
                  <a:txBody>
                    <a:bodyPr/>
                    <a:lstStyle/>
                    <a:p>
                      <a:pPr indent="0" lvl="0" marL="0" marR="0" rtl="0" algn="l">
                        <a:lnSpc>
                          <a:spcPct val="100000"/>
                        </a:lnSpc>
                        <a:spcBef>
                          <a:spcPts val="0"/>
                        </a:spcBef>
                        <a:spcAft>
                          <a:spcPts val="0"/>
                        </a:spcAft>
                        <a:buClr>
                          <a:srgbClr val="000000"/>
                        </a:buClr>
                        <a:buSzPts val="900"/>
                        <a:buFont typeface="Arial"/>
                        <a:buNone/>
                      </a:pPr>
                      <a:r>
                        <a:t/>
                      </a:r>
                      <a:endParaRPr b="1" sz="900" u="none" cap="none" strike="noStrike">
                        <a:solidFill>
                          <a:srgbClr val="2D3E50"/>
                        </a:solidFill>
                        <a:latin typeface="Avenir"/>
                        <a:ea typeface="Avenir"/>
                        <a:cs typeface="Avenir"/>
                        <a:sym typeface="Avenir"/>
                      </a:endParaRPr>
                    </a:p>
                  </a:txBody>
                  <a:tcPr marT="91425" marB="91425" marR="91425" marL="91425">
                    <a:lnL cap="flat" cmpd="sng" w="9525">
                      <a:solidFill>
                        <a:srgbClr val="33475B"/>
                      </a:solidFill>
                      <a:prstDash val="solid"/>
                      <a:round/>
                      <a:headEnd len="sm" w="sm" type="none"/>
                      <a:tailEnd len="sm" w="sm" type="none"/>
                    </a:lnL>
                    <a:lnR cap="flat" cmpd="sng" w="9525">
                      <a:solidFill>
                        <a:srgbClr val="33475B"/>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FFFFFF"/>
                    </a:solidFill>
                  </a:tcPr>
                </a:tc>
                <a:tc>
                  <a:txBody>
                    <a:bodyPr/>
                    <a:lstStyle/>
                    <a:p>
                      <a:pPr indent="0" lvl="0" marL="0" marR="0" rtl="0" algn="ctr">
                        <a:lnSpc>
                          <a:spcPct val="100000"/>
                        </a:lnSpc>
                        <a:spcBef>
                          <a:spcPts val="0"/>
                        </a:spcBef>
                        <a:spcAft>
                          <a:spcPts val="0"/>
                        </a:spcAft>
                        <a:buClr>
                          <a:srgbClr val="000000"/>
                        </a:buClr>
                        <a:buSzPts val="900"/>
                        <a:buFont typeface="Arial"/>
                        <a:buNone/>
                      </a:pPr>
                      <a:r>
                        <a:rPr lang="es" sz="900" u="none" cap="none" strike="noStrike">
                          <a:solidFill>
                            <a:srgbClr val="516F90"/>
                          </a:solidFill>
                          <a:latin typeface="Avenir"/>
                          <a:ea typeface="Avenir"/>
                          <a:cs typeface="Avenir"/>
                          <a:sym typeface="Avenir"/>
                        </a:rPr>
                        <a:t>%</a:t>
                      </a:r>
                      <a:endParaRPr sz="900" u="none" cap="none" strike="noStrike">
                        <a:solidFill>
                          <a:srgbClr val="516F90"/>
                        </a:solidFill>
                        <a:latin typeface="Avenir"/>
                        <a:ea typeface="Avenir"/>
                        <a:cs typeface="Avenir"/>
                        <a:sym typeface="Avenir"/>
                      </a:endParaRPr>
                    </a:p>
                  </a:txBody>
                  <a:tcPr marT="91425" marB="91425" marR="91425" marL="91425">
                    <a:lnL cap="flat" cmpd="sng" w="9525">
                      <a:solidFill>
                        <a:srgbClr val="33475B"/>
                      </a:solidFill>
                      <a:prstDash val="solid"/>
                      <a:round/>
                      <a:headEnd len="sm" w="sm" type="none"/>
                      <a:tailEnd len="sm" w="sm" type="none"/>
                    </a:lnL>
                    <a:lnR cap="flat" cmpd="sng" w="9525">
                      <a:solidFill>
                        <a:srgbClr val="33475B"/>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FFFFFF"/>
                    </a:solidFill>
                  </a:tcPr>
                </a:tc>
                <a:tc>
                  <a:txBody>
                    <a:bodyPr/>
                    <a:lstStyle/>
                    <a:p>
                      <a:pPr indent="0" lvl="0" marL="0" marR="0" rtl="0" algn="l">
                        <a:lnSpc>
                          <a:spcPct val="100000"/>
                        </a:lnSpc>
                        <a:spcBef>
                          <a:spcPts val="0"/>
                        </a:spcBef>
                        <a:spcAft>
                          <a:spcPts val="0"/>
                        </a:spcAft>
                        <a:buClr>
                          <a:srgbClr val="000000"/>
                        </a:buClr>
                        <a:buSzPts val="900"/>
                        <a:buFont typeface="Arial"/>
                        <a:buNone/>
                      </a:pPr>
                      <a:r>
                        <a:t/>
                      </a:r>
                      <a:endParaRPr b="1" sz="900" u="none" cap="none" strike="noStrike">
                        <a:solidFill>
                          <a:srgbClr val="2D3E50"/>
                        </a:solidFill>
                        <a:latin typeface="Avenir"/>
                        <a:ea typeface="Avenir"/>
                        <a:cs typeface="Avenir"/>
                        <a:sym typeface="Avenir"/>
                      </a:endParaRPr>
                    </a:p>
                  </a:txBody>
                  <a:tcPr marT="91425" marB="91425" marR="91425" marL="91425">
                    <a:lnL cap="flat" cmpd="sng" w="9525">
                      <a:solidFill>
                        <a:srgbClr val="33475B"/>
                      </a:solidFill>
                      <a:prstDash val="solid"/>
                      <a:round/>
                      <a:headEnd len="sm" w="sm" type="none"/>
                      <a:tailEnd len="sm" w="sm" type="none"/>
                    </a:lnL>
                    <a:lnR cap="flat" cmpd="sng" w="9525">
                      <a:solidFill>
                        <a:srgbClr val="33475B"/>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FFFFFF"/>
                    </a:solidFill>
                  </a:tcPr>
                </a:tc>
                <a:tc>
                  <a:txBody>
                    <a:bodyPr/>
                    <a:lstStyle/>
                    <a:p>
                      <a:pPr indent="0" lvl="0" marL="0" marR="0" rtl="0" algn="ctr">
                        <a:lnSpc>
                          <a:spcPct val="100000"/>
                        </a:lnSpc>
                        <a:spcBef>
                          <a:spcPts val="0"/>
                        </a:spcBef>
                        <a:spcAft>
                          <a:spcPts val="0"/>
                        </a:spcAft>
                        <a:buClr>
                          <a:srgbClr val="000000"/>
                        </a:buClr>
                        <a:buSzPts val="900"/>
                        <a:buFont typeface="Arial"/>
                        <a:buNone/>
                      </a:pPr>
                      <a:r>
                        <a:rPr lang="es" sz="900" u="none" cap="none" strike="noStrike">
                          <a:solidFill>
                            <a:srgbClr val="516F90"/>
                          </a:solidFill>
                          <a:latin typeface="Avenir"/>
                          <a:ea typeface="Avenir"/>
                          <a:cs typeface="Avenir"/>
                          <a:sym typeface="Avenir"/>
                        </a:rPr>
                        <a:t>%</a:t>
                      </a:r>
                      <a:endParaRPr sz="900" u="none" cap="none" strike="noStrike">
                        <a:solidFill>
                          <a:srgbClr val="516F90"/>
                        </a:solidFill>
                        <a:latin typeface="Avenir"/>
                        <a:ea typeface="Avenir"/>
                        <a:cs typeface="Avenir"/>
                        <a:sym typeface="Avenir"/>
                      </a:endParaRPr>
                    </a:p>
                  </a:txBody>
                  <a:tcPr marT="91425" marB="91425" marR="91425" marL="91425">
                    <a:lnL cap="flat" cmpd="sng" w="9525">
                      <a:solidFill>
                        <a:srgbClr val="33475B"/>
                      </a:solidFill>
                      <a:prstDash val="solid"/>
                      <a:round/>
                      <a:headEnd len="sm" w="sm" type="none"/>
                      <a:tailEnd len="sm" w="sm" type="none"/>
                    </a:lnL>
                    <a:lnR cap="flat" cmpd="sng" w="9525">
                      <a:solidFill>
                        <a:srgbClr val="33475B"/>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FFFFFF"/>
                    </a:solidFill>
                  </a:tcPr>
                </a:tc>
              </a:tr>
              <a:tr h="346175">
                <a:tc>
                  <a:txBody>
                    <a:bodyPr/>
                    <a:lstStyle/>
                    <a:p>
                      <a:pPr indent="0" lvl="0" marL="0" marR="0" rtl="0" algn="l">
                        <a:lnSpc>
                          <a:spcPct val="100000"/>
                        </a:lnSpc>
                        <a:spcBef>
                          <a:spcPts val="0"/>
                        </a:spcBef>
                        <a:spcAft>
                          <a:spcPts val="0"/>
                        </a:spcAft>
                        <a:buClr>
                          <a:srgbClr val="000000"/>
                        </a:buClr>
                        <a:buSzPts val="1000"/>
                        <a:buFont typeface="Arial"/>
                        <a:buNone/>
                      </a:pPr>
                      <a:r>
                        <a:rPr lang="es" sz="1000" u="none" cap="none" strike="noStrike">
                          <a:solidFill>
                            <a:srgbClr val="33475B"/>
                          </a:solidFill>
                          <a:latin typeface="Avenir"/>
                          <a:ea typeface="Avenir"/>
                          <a:cs typeface="Avenir"/>
                          <a:sym typeface="Avenir"/>
                        </a:rPr>
                        <a:t>Twitter</a:t>
                      </a:r>
                      <a:endParaRPr sz="1000" u="none" cap="none" strike="noStrike">
                        <a:solidFill>
                          <a:srgbClr val="33475B"/>
                        </a:solidFill>
                        <a:latin typeface="Avenir"/>
                        <a:ea typeface="Avenir"/>
                        <a:cs typeface="Avenir"/>
                        <a:sym typeface="Avenir"/>
                      </a:endParaRPr>
                    </a:p>
                  </a:txBody>
                  <a:tcPr marT="91425" marB="91425" marR="91425" marL="91425">
                    <a:lnL cap="flat" cmpd="sng" w="9525">
                      <a:solidFill>
                        <a:srgbClr val="33475B"/>
                      </a:solidFill>
                      <a:prstDash val="solid"/>
                      <a:round/>
                      <a:headEnd len="sm" w="sm" type="none"/>
                      <a:tailEnd len="sm" w="sm" type="none"/>
                    </a:lnL>
                    <a:lnR cap="flat" cmpd="sng" w="9525">
                      <a:solidFill>
                        <a:srgbClr val="33475B"/>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EAF0F6"/>
                    </a:solidFill>
                  </a:tcPr>
                </a:tc>
                <a:tc>
                  <a:txBody>
                    <a:bodyPr/>
                    <a:lstStyle/>
                    <a:p>
                      <a:pPr indent="0" lvl="0" marL="0" marR="0" rtl="0" algn="l">
                        <a:lnSpc>
                          <a:spcPct val="100000"/>
                        </a:lnSpc>
                        <a:spcBef>
                          <a:spcPts val="0"/>
                        </a:spcBef>
                        <a:spcAft>
                          <a:spcPts val="0"/>
                        </a:spcAft>
                        <a:buClr>
                          <a:srgbClr val="000000"/>
                        </a:buClr>
                        <a:buSzPts val="900"/>
                        <a:buFont typeface="Arial"/>
                        <a:buNone/>
                      </a:pPr>
                      <a:r>
                        <a:t/>
                      </a:r>
                      <a:endParaRPr b="1" sz="900" u="none" cap="none" strike="noStrike">
                        <a:solidFill>
                          <a:srgbClr val="2D3E50"/>
                        </a:solidFill>
                        <a:latin typeface="Avenir"/>
                        <a:ea typeface="Avenir"/>
                        <a:cs typeface="Avenir"/>
                        <a:sym typeface="Avenir"/>
                      </a:endParaRPr>
                    </a:p>
                  </a:txBody>
                  <a:tcPr marT="91425" marB="91425" marR="91425" marL="91425">
                    <a:lnL cap="flat" cmpd="sng" w="9525">
                      <a:solidFill>
                        <a:srgbClr val="33475B"/>
                      </a:solidFill>
                      <a:prstDash val="solid"/>
                      <a:round/>
                      <a:headEnd len="sm" w="sm" type="none"/>
                      <a:tailEnd len="sm" w="sm" type="none"/>
                    </a:lnL>
                    <a:lnR cap="flat" cmpd="sng" w="9525">
                      <a:solidFill>
                        <a:srgbClr val="33475B"/>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FFFFFF"/>
                    </a:solidFill>
                  </a:tcPr>
                </a:tc>
                <a:tc>
                  <a:txBody>
                    <a:bodyPr/>
                    <a:lstStyle/>
                    <a:p>
                      <a:pPr indent="0" lvl="0" marL="0" marR="0" rtl="0" algn="ctr">
                        <a:lnSpc>
                          <a:spcPct val="100000"/>
                        </a:lnSpc>
                        <a:spcBef>
                          <a:spcPts val="0"/>
                        </a:spcBef>
                        <a:spcAft>
                          <a:spcPts val="0"/>
                        </a:spcAft>
                        <a:buClr>
                          <a:srgbClr val="000000"/>
                        </a:buClr>
                        <a:buSzPts val="900"/>
                        <a:buFont typeface="Arial"/>
                        <a:buNone/>
                      </a:pPr>
                      <a:r>
                        <a:rPr lang="es" sz="900" u="none" cap="none" strike="noStrike">
                          <a:solidFill>
                            <a:srgbClr val="516F90"/>
                          </a:solidFill>
                          <a:latin typeface="Avenir"/>
                          <a:ea typeface="Avenir"/>
                          <a:cs typeface="Avenir"/>
                          <a:sym typeface="Avenir"/>
                        </a:rPr>
                        <a:t>%</a:t>
                      </a:r>
                      <a:endParaRPr sz="900" u="none" cap="none" strike="noStrike">
                        <a:solidFill>
                          <a:srgbClr val="516F90"/>
                        </a:solidFill>
                        <a:latin typeface="Avenir"/>
                        <a:ea typeface="Avenir"/>
                        <a:cs typeface="Avenir"/>
                        <a:sym typeface="Avenir"/>
                      </a:endParaRPr>
                    </a:p>
                  </a:txBody>
                  <a:tcPr marT="91425" marB="91425" marR="91425" marL="91425">
                    <a:lnL cap="flat" cmpd="sng" w="9525">
                      <a:solidFill>
                        <a:srgbClr val="33475B"/>
                      </a:solidFill>
                      <a:prstDash val="solid"/>
                      <a:round/>
                      <a:headEnd len="sm" w="sm" type="none"/>
                      <a:tailEnd len="sm" w="sm" type="none"/>
                    </a:lnL>
                    <a:lnR cap="flat" cmpd="sng" w="9525">
                      <a:solidFill>
                        <a:srgbClr val="33475B"/>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FFFFFF"/>
                    </a:solidFill>
                  </a:tcPr>
                </a:tc>
                <a:tc>
                  <a:txBody>
                    <a:bodyPr/>
                    <a:lstStyle/>
                    <a:p>
                      <a:pPr indent="0" lvl="0" marL="0" marR="0" rtl="0" algn="l">
                        <a:lnSpc>
                          <a:spcPct val="100000"/>
                        </a:lnSpc>
                        <a:spcBef>
                          <a:spcPts val="0"/>
                        </a:spcBef>
                        <a:spcAft>
                          <a:spcPts val="0"/>
                        </a:spcAft>
                        <a:buClr>
                          <a:srgbClr val="000000"/>
                        </a:buClr>
                        <a:buSzPts val="900"/>
                        <a:buFont typeface="Arial"/>
                        <a:buNone/>
                      </a:pPr>
                      <a:r>
                        <a:t/>
                      </a:r>
                      <a:endParaRPr b="1" sz="900" u="none" cap="none" strike="noStrike">
                        <a:solidFill>
                          <a:srgbClr val="2D3E50"/>
                        </a:solidFill>
                        <a:latin typeface="Avenir"/>
                        <a:ea typeface="Avenir"/>
                        <a:cs typeface="Avenir"/>
                        <a:sym typeface="Avenir"/>
                      </a:endParaRPr>
                    </a:p>
                  </a:txBody>
                  <a:tcPr marT="91425" marB="91425" marR="91425" marL="91425">
                    <a:lnL cap="flat" cmpd="sng" w="9525">
                      <a:solidFill>
                        <a:srgbClr val="33475B"/>
                      </a:solidFill>
                      <a:prstDash val="solid"/>
                      <a:round/>
                      <a:headEnd len="sm" w="sm" type="none"/>
                      <a:tailEnd len="sm" w="sm" type="none"/>
                    </a:lnL>
                    <a:lnR cap="flat" cmpd="sng" w="9525">
                      <a:solidFill>
                        <a:srgbClr val="33475B"/>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FFFFFF"/>
                    </a:solidFill>
                  </a:tcPr>
                </a:tc>
                <a:tc>
                  <a:txBody>
                    <a:bodyPr/>
                    <a:lstStyle/>
                    <a:p>
                      <a:pPr indent="0" lvl="0" marL="0" marR="0" rtl="0" algn="ctr">
                        <a:lnSpc>
                          <a:spcPct val="100000"/>
                        </a:lnSpc>
                        <a:spcBef>
                          <a:spcPts val="0"/>
                        </a:spcBef>
                        <a:spcAft>
                          <a:spcPts val="0"/>
                        </a:spcAft>
                        <a:buClr>
                          <a:srgbClr val="000000"/>
                        </a:buClr>
                        <a:buSzPts val="900"/>
                        <a:buFont typeface="Arial"/>
                        <a:buNone/>
                      </a:pPr>
                      <a:r>
                        <a:rPr lang="es" sz="900" u="none" cap="none" strike="noStrike">
                          <a:solidFill>
                            <a:srgbClr val="516F90"/>
                          </a:solidFill>
                          <a:latin typeface="Avenir"/>
                          <a:ea typeface="Avenir"/>
                          <a:cs typeface="Avenir"/>
                          <a:sym typeface="Avenir"/>
                        </a:rPr>
                        <a:t>%</a:t>
                      </a:r>
                      <a:endParaRPr sz="900" u="none" cap="none" strike="noStrike">
                        <a:solidFill>
                          <a:srgbClr val="516F90"/>
                        </a:solidFill>
                        <a:latin typeface="Avenir"/>
                        <a:ea typeface="Avenir"/>
                        <a:cs typeface="Avenir"/>
                        <a:sym typeface="Avenir"/>
                      </a:endParaRPr>
                    </a:p>
                  </a:txBody>
                  <a:tcPr marT="91425" marB="91425" marR="91425" marL="91425">
                    <a:lnL cap="flat" cmpd="sng" w="9525">
                      <a:solidFill>
                        <a:srgbClr val="33475B"/>
                      </a:solidFill>
                      <a:prstDash val="solid"/>
                      <a:round/>
                      <a:headEnd len="sm" w="sm" type="none"/>
                      <a:tailEnd len="sm" w="sm" type="none"/>
                    </a:lnL>
                    <a:lnR cap="flat" cmpd="sng" w="9525">
                      <a:solidFill>
                        <a:srgbClr val="33475B"/>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FFFFFF"/>
                    </a:solidFill>
                  </a:tcPr>
                </a:tc>
                <a:tc>
                  <a:txBody>
                    <a:bodyPr/>
                    <a:lstStyle/>
                    <a:p>
                      <a:pPr indent="0" lvl="0" marL="0" marR="0" rtl="0" algn="l">
                        <a:lnSpc>
                          <a:spcPct val="100000"/>
                        </a:lnSpc>
                        <a:spcBef>
                          <a:spcPts val="0"/>
                        </a:spcBef>
                        <a:spcAft>
                          <a:spcPts val="0"/>
                        </a:spcAft>
                        <a:buClr>
                          <a:srgbClr val="000000"/>
                        </a:buClr>
                        <a:buSzPts val="900"/>
                        <a:buFont typeface="Arial"/>
                        <a:buNone/>
                      </a:pPr>
                      <a:r>
                        <a:t/>
                      </a:r>
                      <a:endParaRPr b="1" sz="900" u="none" cap="none" strike="noStrike">
                        <a:solidFill>
                          <a:srgbClr val="2D3E50"/>
                        </a:solidFill>
                        <a:latin typeface="Avenir"/>
                        <a:ea typeface="Avenir"/>
                        <a:cs typeface="Avenir"/>
                        <a:sym typeface="Avenir"/>
                      </a:endParaRPr>
                    </a:p>
                  </a:txBody>
                  <a:tcPr marT="91425" marB="91425" marR="91425" marL="91425">
                    <a:lnL cap="flat" cmpd="sng" w="9525">
                      <a:solidFill>
                        <a:srgbClr val="33475B"/>
                      </a:solidFill>
                      <a:prstDash val="solid"/>
                      <a:round/>
                      <a:headEnd len="sm" w="sm" type="none"/>
                      <a:tailEnd len="sm" w="sm" type="none"/>
                    </a:lnL>
                    <a:lnR cap="flat" cmpd="sng" w="9525">
                      <a:solidFill>
                        <a:srgbClr val="33475B"/>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FFFFFF"/>
                    </a:solidFill>
                  </a:tcPr>
                </a:tc>
                <a:tc>
                  <a:txBody>
                    <a:bodyPr/>
                    <a:lstStyle/>
                    <a:p>
                      <a:pPr indent="0" lvl="0" marL="0" marR="0" rtl="0" algn="ctr">
                        <a:lnSpc>
                          <a:spcPct val="100000"/>
                        </a:lnSpc>
                        <a:spcBef>
                          <a:spcPts val="0"/>
                        </a:spcBef>
                        <a:spcAft>
                          <a:spcPts val="0"/>
                        </a:spcAft>
                        <a:buClr>
                          <a:srgbClr val="000000"/>
                        </a:buClr>
                        <a:buSzPts val="900"/>
                        <a:buFont typeface="Arial"/>
                        <a:buNone/>
                      </a:pPr>
                      <a:r>
                        <a:rPr lang="es" sz="900" u="none" cap="none" strike="noStrike">
                          <a:solidFill>
                            <a:srgbClr val="516F90"/>
                          </a:solidFill>
                          <a:latin typeface="Avenir"/>
                          <a:ea typeface="Avenir"/>
                          <a:cs typeface="Avenir"/>
                          <a:sym typeface="Avenir"/>
                        </a:rPr>
                        <a:t>%</a:t>
                      </a:r>
                      <a:endParaRPr sz="900" u="none" cap="none" strike="noStrike">
                        <a:solidFill>
                          <a:srgbClr val="516F90"/>
                        </a:solidFill>
                        <a:latin typeface="Avenir"/>
                        <a:ea typeface="Avenir"/>
                        <a:cs typeface="Avenir"/>
                        <a:sym typeface="Avenir"/>
                      </a:endParaRPr>
                    </a:p>
                  </a:txBody>
                  <a:tcPr marT="91425" marB="91425" marR="91425" marL="91425">
                    <a:lnL cap="flat" cmpd="sng" w="9525">
                      <a:solidFill>
                        <a:srgbClr val="33475B"/>
                      </a:solidFill>
                      <a:prstDash val="solid"/>
                      <a:round/>
                      <a:headEnd len="sm" w="sm" type="none"/>
                      <a:tailEnd len="sm" w="sm" type="none"/>
                    </a:lnL>
                    <a:lnR cap="flat" cmpd="sng" w="9525">
                      <a:solidFill>
                        <a:srgbClr val="33475B"/>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FFFFFF"/>
                    </a:solidFill>
                  </a:tcPr>
                </a:tc>
                <a:tc>
                  <a:txBody>
                    <a:bodyPr/>
                    <a:lstStyle/>
                    <a:p>
                      <a:pPr indent="0" lvl="0" marL="0" marR="0" rtl="0" algn="l">
                        <a:lnSpc>
                          <a:spcPct val="100000"/>
                        </a:lnSpc>
                        <a:spcBef>
                          <a:spcPts val="0"/>
                        </a:spcBef>
                        <a:spcAft>
                          <a:spcPts val="0"/>
                        </a:spcAft>
                        <a:buClr>
                          <a:srgbClr val="000000"/>
                        </a:buClr>
                        <a:buSzPts val="900"/>
                        <a:buFont typeface="Arial"/>
                        <a:buNone/>
                      </a:pPr>
                      <a:r>
                        <a:t/>
                      </a:r>
                      <a:endParaRPr b="1" sz="900" u="none" cap="none" strike="noStrike">
                        <a:solidFill>
                          <a:srgbClr val="2D3E50"/>
                        </a:solidFill>
                        <a:latin typeface="Avenir"/>
                        <a:ea typeface="Avenir"/>
                        <a:cs typeface="Avenir"/>
                        <a:sym typeface="Avenir"/>
                      </a:endParaRPr>
                    </a:p>
                  </a:txBody>
                  <a:tcPr marT="91425" marB="91425" marR="91425" marL="91425">
                    <a:lnL cap="flat" cmpd="sng" w="9525">
                      <a:solidFill>
                        <a:srgbClr val="33475B"/>
                      </a:solidFill>
                      <a:prstDash val="solid"/>
                      <a:round/>
                      <a:headEnd len="sm" w="sm" type="none"/>
                      <a:tailEnd len="sm" w="sm" type="none"/>
                    </a:lnL>
                    <a:lnR cap="flat" cmpd="sng" w="9525">
                      <a:solidFill>
                        <a:srgbClr val="33475B"/>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FFFFFF"/>
                    </a:solidFill>
                  </a:tcPr>
                </a:tc>
                <a:tc>
                  <a:txBody>
                    <a:bodyPr/>
                    <a:lstStyle/>
                    <a:p>
                      <a:pPr indent="0" lvl="0" marL="0" marR="0" rtl="0" algn="ctr">
                        <a:lnSpc>
                          <a:spcPct val="100000"/>
                        </a:lnSpc>
                        <a:spcBef>
                          <a:spcPts val="0"/>
                        </a:spcBef>
                        <a:spcAft>
                          <a:spcPts val="0"/>
                        </a:spcAft>
                        <a:buClr>
                          <a:srgbClr val="000000"/>
                        </a:buClr>
                        <a:buSzPts val="900"/>
                        <a:buFont typeface="Arial"/>
                        <a:buNone/>
                      </a:pPr>
                      <a:r>
                        <a:rPr lang="es" sz="900" u="none" cap="none" strike="noStrike">
                          <a:solidFill>
                            <a:srgbClr val="516F90"/>
                          </a:solidFill>
                          <a:latin typeface="Avenir"/>
                          <a:ea typeface="Avenir"/>
                          <a:cs typeface="Avenir"/>
                          <a:sym typeface="Avenir"/>
                        </a:rPr>
                        <a:t>%</a:t>
                      </a:r>
                      <a:endParaRPr sz="900" u="none" cap="none" strike="noStrike">
                        <a:solidFill>
                          <a:srgbClr val="516F90"/>
                        </a:solidFill>
                        <a:latin typeface="Avenir"/>
                        <a:ea typeface="Avenir"/>
                        <a:cs typeface="Avenir"/>
                        <a:sym typeface="Avenir"/>
                      </a:endParaRPr>
                    </a:p>
                  </a:txBody>
                  <a:tcPr marT="91425" marB="91425" marR="91425" marL="91425">
                    <a:lnL cap="flat" cmpd="sng" w="9525">
                      <a:solidFill>
                        <a:srgbClr val="33475B"/>
                      </a:solidFill>
                      <a:prstDash val="solid"/>
                      <a:round/>
                      <a:headEnd len="sm" w="sm" type="none"/>
                      <a:tailEnd len="sm" w="sm" type="none"/>
                    </a:lnL>
                    <a:lnR cap="flat" cmpd="sng" w="9525">
                      <a:solidFill>
                        <a:srgbClr val="33475B"/>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FFFFFF"/>
                    </a:solidFill>
                  </a:tcPr>
                </a:tc>
              </a:tr>
              <a:tr h="346175">
                <a:tc>
                  <a:txBody>
                    <a:bodyPr/>
                    <a:lstStyle/>
                    <a:p>
                      <a:pPr indent="0" lvl="0" marL="0" marR="0" rtl="0" algn="l">
                        <a:lnSpc>
                          <a:spcPct val="100000"/>
                        </a:lnSpc>
                        <a:spcBef>
                          <a:spcPts val="0"/>
                        </a:spcBef>
                        <a:spcAft>
                          <a:spcPts val="0"/>
                        </a:spcAft>
                        <a:buClr>
                          <a:srgbClr val="000000"/>
                        </a:buClr>
                        <a:buSzPts val="1000"/>
                        <a:buFont typeface="Arial"/>
                        <a:buNone/>
                      </a:pPr>
                      <a:r>
                        <a:rPr lang="es" sz="1000" u="none" cap="none" strike="noStrike">
                          <a:solidFill>
                            <a:srgbClr val="33475B"/>
                          </a:solidFill>
                          <a:latin typeface="Avenir"/>
                          <a:ea typeface="Avenir"/>
                          <a:cs typeface="Avenir"/>
                          <a:sym typeface="Avenir"/>
                        </a:rPr>
                        <a:t>YouTube</a:t>
                      </a:r>
                      <a:endParaRPr sz="1000" u="none" cap="none" strike="noStrike">
                        <a:solidFill>
                          <a:srgbClr val="33475B"/>
                        </a:solidFill>
                        <a:latin typeface="Avenir"/>
                        <a:ea typeface="Avenir"/>
                        <a:cs typeface="Avenir"/>
                        <a:sym typeface="Avenir"/>
                      </a:endParaRPr>
                    </a:p>
                  </a:txBody>
                  <a:tcPr marT="91425" marB="91425" marR="91425" marL="91425">
                    <a:lnL cap="flat" cmpd="sng" w="9525">
                      <a:solidFill>
                        <a:srgbClr val="33475B"/>
                      </a:solidFill>
                      <a:prstDash val="solid"/>
                      <a:round/>
                      <a:headEnd len="sm" w="sm" type="none"/>
                      <a:tailEnd len="sm" w="sm" type="none"/>
                    </a:lnL>
                    <a:lnR cap="flat" cmpd="sng" w="9525">
                      <a:solidFill>
                        <a:srgbClr val="33475B"/>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EAF0F6"/>
                    </a:solidFill>
                  </a:tcPr>
                </a:tc>
                <a:tc>
                  <a:txBody>
                    <a:bodyPr/>
                    <a:lstStyle/>
                    <a:p>
                      <a:pPr indent="0" lvl="0" marL="0" marR="0" rtl="0" algn="l">
                        <a:lnSpc>
                          <a:spcPct val="100000"/>
                        </a:lnSpc>
                        <a:spcBef>
                          <a:spcPts val="0"/>
                        </a:spcBef>
                        <a:spcAft>
                          <a:spcPts val="0"/>
                        </a:spcAft>
                        <a:buClr>
                          <a:srgbClr val="000000"/>
                        </a:buClr>
                        <a:buSzPts val="900"/>
                        <a:buFont typeface="Arial"/>
                        <a:buNone/>
                      </a:pPr>
                      <a:r>
                        <a:t/>
                      </a:r>
                      <a:endParaRPr b="1" sz="900" u="none" cap="none" strike="noStrike">
                        <a:solidFill>
                          <a:srgbClr val="2D3E50"/>
                        </a:solidFill>
                        <a:latin typeface="Avenir"/>
                        <a:ea typeface="Avenir"/>
                        <a:cs typeface="Avenir"/>
                        <a:sym typeface="Avenir"/>
                      </a:endParaRPr>
                    </a:p>
                  </a:txBody>
                  <a:tcPr marT="91425" marB="91425" marR="91425" marL="91425">
                    <a:lnL cap="flat" cmpd="sng" w="9525">
                      <a:solidFill>
                        <a:srgbClr val="33475B"/>
                      </a:solidFill>
                      <a:prstDash val="solid"/>
                      <a:round/>
                      <a:headEnd len="sm" w="sm" type="none"/>
                      <a:tailEnd len="sm" w="sm" type="none"/>
                    </a:lnL>
                    <a:lnR cap="flat" cmpd="sng" w="9525">
                      <a:solidFill>
                        <a:srgbClr val="33475B"/>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FFFFFF"/>
                    </a:solidFill>
                  </a:tcPr>
                </a:tc>
                <a:tc>
                  <a:txBody>
                    <a:bodyPr/>
                    <a:lstStyle/>
                    <a:p>
                      <a:pPr indent="0" lvl="0" marL="0" marR="0" rtl="0" algn="ctr">
                        <a:lnSpc>
                          <a:spcPct val="100000"/>
                        </a:lnSpc>
                        <a:spcBef>
                          <a:spcPts val="0"/>
                        </a:spcBef>
                        <a:spcAft>
                          <a:spcPts val="0"/>
                        </a:spcAft>
                        <a:buClr>
                          <a:srgbClr val="000000"/>
                        </a:buClr>
                        <a:buSzPts val="900"/>
                        <a:buFont typeface="Arial"/>
                        <a:buNone/>
                      </a:pPr>
                      <a:r>
                        <a:rPr lang="es" sz="900" u="none" cap="none" strike="noStrike">
                          <a:solidFill>
                            <a:srgbClr val="516F90"/>
                          </a:solidFill>
                          <a:latin typeface="Avenir"/>
                          <a:ea typeface="Avenir"/>
                          <a:cs typeface="Avenir"/>
                          <a:sym typeface="Avenir"/>
                        </a:rPr>
                        <a:t>%</a:t>
                      </a:r>
                      <a:endParaRPr sz="900" u="none" cap="none" strike="noStrike">
                        <a:solidFill>
                          <a:srgbClr val="516F90"/>
                        </a:solidFill>
                        <a:latin typeface="Avenir"/>
                        <a:ea typeface="Avenir"/>
                        <a:cs typeface="Avenir"/>
                        <a:sym typeface="Avenir"/>
                      </a:endParaRPr>
                    </a:p>
                  </a:txBody>
                  <a:tcPr marT="91425" marB="91425" marR="91425" marL="91425">
                    <a:lnL cap="flat" cmpd="sng" w="9525">
                      <a:solidFill>
                        <a:srgbClr val="33475B"/>
                      </a:solidFill>
                      <a:prstDash val="solid"/>
                      <a:round/>
                      <a:headEnd len="sm" w="sm" type="none"/>
                      <a:tailEnd len="sm" w="sm" type="none"/>
                    </a:lnL>
                    <a:lnR cap="flat" cmpd="sng" w="9525">
                      <a:solidFill>
                        <a:srgbClr val="33475B"/>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FFFFFF"/>
                    </a:solidFill>
                  </a:tcPr>
                </a:tc>
                <a:tc>
                  <a:txBody>
                    <a:bodyPr/>
                    <a:lstStyle/>
                    <a:p>
                      <a:pPr indent="0" lvl="0" marL="0" marR="0" rtl="0" algn="l">
                        <a:lnSpc>
                          <a:spcPct val="100000"/>
                        </a:lnSpc>
                        <a:spcBef>
                          <a:spcPts val="0"/>
                        </a:spcBef>
                        <a:spcAft>
                          <a:spcPts val="0"/>
                        </a:spcAft>
                        <a:buClr>
                          <a:srgbClr val="000000"/>
                        </a:buClr>
                        <a:buSzPts val="900"/>
                        <a:buFont typeface="Arial"/>
                        <a:buNone/>
                      </a:pPr>
                      <a:r>
                        <a:t/>
                      </a:r>
                      <a:endParaRPr b="1" sz="900" u="none" cap="none" strike="noStrike">
                        <a:solidFill>
                          <a:srgbClr val="2D3E50"/>
                        </a:solidFill>
                        <a:latin typeface="Avenir"/>
                        <a:ea typeface="Avenir"/>
                        <a:cs typeface="Avenir"/>
                        <a:sym typeface="Avenir"/>
                      </a:endParaRPr>
                    </a:p>
                  </a:txBody>
                  <a:tcPr marT="91425" marB="91425" marR="91425" marL="91425">
                    <a:lnL cap="flat" cmpd="sng" w="9525">
                      <a:solidFill>
                        <a:srgbClr val="33475B"/>
                      </a:solidFill>
                      <a:prstDash val="solid"/>
                      <a:round/>
                      <a:headEnd len="sm" w="sm" type="none"/>
                      <a:tailEnd len="sm" w="sm" type="none"/>
                    </a:lnL>
                    <a:lnR cap="flat" cmpd="sng" w="9525">
                      <a:solidFill>
                        <a:srgbClr val="33475B"/>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FFFFFF"/>
                    </a:solidFill>
                  </a:tcPr>
                </a:tc>
                <a:tc>
                  <a:txBody>
                    <a:bodyPr/>
                    <a:lstStyle/>
                    <a:p>
                      <a:pPr indent="0" lvl="0" marL="0" marR="0" rtl="0" algn="ctr">
                        <a:lnSpc>
                          <a:spcPct val="100000"/>
                        </a:lnSpc>
                        <a:spcBef>
                          <a:spcPts val="0"/>
                        </a:spcBef>
                        <a:spcAft>
                          <a:spcPts val="0"/>
                        </a:spcAft>
                        <a:buClr>
                          <a:srgbClr val="000000"/>
                        </a:buClr>
                        <a:buSzPts val="900"/>
                        <a:buFont typeface="Arial"/>
                        <a:buNone/>
                      </a:pPr>
                      <a:r>
                        <a:rPr lang="es" sz="900" u="none" cap="none" strike="noStrike">
                          <a:solidFill>
                            <a:srgbClr val="516F90"/>
                          </a:solidFill>
                          <a:latin typeface="Avenir"/>
                          <a:ea typeface="Avenir"/>
                          <a:cs typeface="Avenir"/>
                          <a:sym typeface="Avenir"/>
                        </a:rPr>
                        <a:t>%</a:t>
                      </a:r>
                      <a:endParaRPr sz="900" u="none" cap="none" strike="noStrike">
                        <a:solidFill>
                          <a:srgbClr val="516F90"/>
                        </a:solidFill>
                        <a:latin typeface="Avenir"/>
                        <a:ea typeface="Avenir"/>
                        <a:cs typeface="Avenir"/>
                        <a:sym typeface="Avenir"/>
                      </a:endParaRPr>
                    </a:p>
                  </a:txBody>
                  <a:tcPr marT="91425" marB="91425" marR="91425" marL="91425">
                    <a:lnL cap="flat" cmpd="sng" w="9525">
                      <a:solidFill>
                        <a:srgbClr val="33475B"/>
                      </a:solidFill>
                      <a:prstDash val="solid"/>
                      <a:round/>
                      <a:headEnd len="sm" w="sm" type="none"/>
                      <a:tailEnd len="sm" w="sm" type="none"/>
                    </a:lnL>
                    <a:lnR cap="flat" cmpd="sng" w="9525">
                      <a:solidFill>
                        <a:srgbClr val="33475B"/>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FFFFFF"/>
                    </a:solidFill>
                  </a:tcPr>
                </a:tc>
                <a:tc>
                  <a:txBody>
                    <a:bodyPr/>
                    <a:lstStyle/>
                    <a:p>
                      <a:pPr indent="0" lvl="0" marL="0" marR="0" rtl="0" algn="l">
                        <a:lnSpc>
                          <a:spcPct val="100000"/>
                        </a:lnSpc>
                        <a:spcBef>
                          <a:spcPts val="0"/>
                        </a:spcBef>
                        <a:spcAft>
                          <a:spcPts val="0"/>
                        </a:spcAft>
                        <a:buClr>
                          <a:srgbClr val="000000"/>
                        </a:buClr>
                        <a:buSzPts val="900"/>
                        <a:buFont typeface="Arial"/>
                        <a:buNone/>
                      </a:pPr>
                      <a:r>
                        <a:t/>
                      </a:r>
                      <a:endParaRPr b="1" sz="900" u="none" cap="none" strike="noStrike">
                        <a:solidFill>
                          <a:srgbClr val="2D3E50"/>
                        </a:solidFill>
                        <a:latin typeface="Avenir"/>
                        <a:ea typeface="Avenir"/>
                        <a:cs typeface="Avenir"/>
                        <a:sym typeface="Avenir"/>
                      </a:endParaRPr>
                    </a:p>
                  </a:txBody>
                  <a:tcPr marT="91425" marB="91425" marR="91425" marL="91425">
                    <a:lnL cap="flat" cmpd="sng" w="9525">
                      <a:solidFill>
                        <a:srgbClr val="33475B"/>
                      </a:solidFill>
                      <a:prstDash val="solid"/>
                      <a:round/>
                      <a:headEnd len="sm" w="sm" type="none"/>
                      <a:tailEnd len="sm" w="sm" type="none"/>
                    </a:lnL>
                    <a:lnR cap="flat" cmpd="sng" w="9525">
                      <a:solidFill>
                        <a:srgbClr val="33475B"/>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FFFFFF"/>
                    </a:solidFill>
                  </a:tcPr>
                </a:tc>
                <a:tc>
                  <a:txBody>
                    <a:bodyPr/>
                    <a:lstStyle/>
                    <a:p>
                      <a:pPr indent="0" lvl="0" marL="0" marR="0" rtl="0" algn="ctr">
                        <a:lnSpc>
                          <a:spcPct val="100000"/>
                        </a:lnSpc>
                        <a:spcBef>
                          <a:spcPts val="0"/>
                        </a:spcBef>
                        <a:spcAft>
                          <a:spcPts val="0"/>
                        </a:spcAft>
                        <a:buClr>
                          <a:srgbClr val="000000"/>
                        </a:buClr>
                        <a:buSzPts val="900"/>
                        <a:buFont typeface="Arial"/>
                        <a:buNone/>
                      </a:pPr>
                      <a:r>
                        <a:rPr lang="es" sz="900" u="none" cap="none" strike="noStrike">
                          <a:solidFill>
                            <a:srgbClr val="516F90"/>
                          </a:solidFill>
                          <a:latin typeface="Avenir"/>
                          <a:ea typeface="Avenir"/>
                          <a:cs typeface="Avenir"/>
                          <a:sym typeface="Avenir"/>
                        </a:rPr>
                        <a:t>%</a:t>
                      </a:r>
                      <a:endParaRPr sz="900" u="none" cap="none" strike="noStrike">
                        <a:solidFill>
                          <a:srgbClr val="516F90"/>
                        </a:solidFill>
                        <a:latin typeface="Avenir"/>
                        <a:ea typeface="Avenir"/>
                        <a:cs typeface="Avenir"/>
                        <a:sym typeface="Avenir"/>
                      </a:endParaRPr>
                    </a:p>
                  </a:txBody>
                  <a:tcPr marT="91425" marB="91425" marR="91425" marL="91425">
                    <a:lnL cap="flat" cmpd="sng" w="9525">
                      <a:solidFill>
                        <a:srgbClr val="33475B"/>
                      </a:solidFill>
                      <a:prstDash val="solid"/>
                      <a:round/>
                      <a:headEnd len="sm" w="sm" type="none"/>
                      <a:tailEnd len="sm" w="sm" type="none"/>
                    </a:lnL>
                    <a:lnR cap="flat" cmpd="sng" w="9525">
                      <a:solidFill>
                        <a:srgbClr val="33475B"/>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FFFFFF"/>
                    </a:solidFill>
                  </a:tcPr>
                </a:tc>
                <a:tc>
                  <a:txBody>
                    <a:bodyPr/>
                    <a:lstStyle/>
                    <a:p>
                      <a:pPr indent="0" lvl="0" marL="0" marR="0" rtl="0" algn="l">
                        <a:lnSpc>
                          <a:spcPct val="100000"/>
                        </a:lnSpc>
                        <a:spcBef>
                          <a:spcPts val="0"/>
                        </a:spcBef>
                        <a:spcAft>
                          <a:spcPts val="0"/>
                        </a:spcAft>
                        <a:buClr>
                          <a:srgbClr val="000000"/>
                        </a:buClr>
                        <a:buSzPts val="900"/>
                        <a:buFont typeface="Arial"/>
                        <a:buNone/>
                      </a:pPr>
                      <a:r>
                        <a:t/>
                      </a:r>
                      <a:endParaRPr b="1" sz="900" u="none" cap="none" strike="noStrike">
                        <a:solidFill>
                          <a:srgbClr val="2D3E50"/>
                        </a:solidFill>
                        <a:latin typeface="Avenir"/>
                        <a:ea typeface="Avenir"/>
                        <a:cs typeface="Avenir"/>
                        <a:sym typeface="Avenir"/>
                      </a:endParaRPr>
                    </a:p>
                  </a:txBody>
                  <a:tcPr marT="91425" marB="91425" marR="91425" marL="91425">
                    <a:lnL cap="flat" cmpd="sng" w="9525">
                      <a:solidFill>
                        <a:srgbClr val="33475B"/>
                      </a:solidFill>
                      <a:prstDash val="solid"/>
                      <a:round/>
                      <a:headEnd len="sm" w="sm" type="none"/>
                      <a:tailEnd len="sm" w="sm" type="none"/>
                    </a:lnL>
                    <a:lnR cap="flat" cmpd="sng" w="9525">
                      <a:solidFill>
                        <a:srgbClr val="33475B"/>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FFFFFF"/>
                    </a:solidFill>
                  </a:tcPr>
                </a:tc>
                <a:tc>
                  <a:txBody>
                    <a:bodyPr/>
                    <a:lstStyle/>
                    <a:p>
                      <a:pPr indent="0" lvl="0" marL="0" marR="0" rtl="0" algn="ctr">
                        <a:lnSpc>
                          <a:spcPct val="100000"/>
                        </a:lnSpc>
                        <a:spcBef>
                          <a:spcPts val="0"/>
                        </a:spcBef>
                        <a:spcAft>
                          <a:spcPts val="0"/>
                        </a:spcAft>
                        <a:buClr>
                          <a:srgbClr val="000000"/>
                        </a:buClr>
                        <a:buSzPts val="900"/>
                        <a:buFont typeface="Arial"/>
                        <a:buNone/>
                      </a:pPr>
                      <a:r>
                        <a:rPr lang="es" sz="900" u="none" cap="none" strike="noStrike">
                          <a:solidFill>
                            <a:srgbClr val="516F90"/>
                          </a:solidFill>
                          <a:latin typeface="Avenir"/>
                          <a:ea typeface="Avenir"/>
                          <a:cs typeface="Avenir"/>
                          <a:sym typeface="Avenir"/>
                        </a:rPr>
                        <a:t>%</a:t>
                      </a:r>
                      <a:endParaRPr sz="900" u="none" cap="none" strike="noStrike">
                        <a:solidFill>
                          <a:srgbClr val="516F90"/>
                        </a:solidFill>
                        <a:latin typeface="Avenir"/>
                        <a:ea typeface="Avenir"/>
                        <a:cs typeface="Avenir"/>
                        <a:sym typeface="Avenir"/>
                      </a:endParaRPr>
                    </a:p>
                  </a:txBody>
                  <a:tcPr marT="91425" marB="91425" marR="91425" marL="91425">
                    <a:lnL cap="flat" cmpd="sng" w="9525">
                      <a:solidFill>
                        <a:srgbClr val="33475B"/>
                      </a:solidFill>
                      <a:prstDash val="solid"/>
                      <a:round/>
                      <a:headEnd len="sm" w="sm" type="none"/>
                      <a:tailEnd len="sm" w="sm" type="none"/>
                    </a:lnL>
                    <a:lnR cap="flat" cmpd="sng" w="9525">
                      <a:solidFill>
                        <a:srgbClr val="33475B"/>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FFFFFF"/>
                    </a:solidFill>
                  </a:tcPr>
                </a:tc>
              </a:tr>
              <a:tr h="346175">
                <a:tc>
                  <a:txBody>
                    <a:bodyPr/>
                    <a:lstStyle/>
                    <a:p>
                      <a:pPr indent="0" lvl="0" marL="0" marR="0" rtl="0" algn="l">
                        <a:lnSpc>
                          <a:spcPct val="100000"/>
                        </a:lnSpc>
                        <a:spcBef>
                          <a:spcPts val="0"/>
                        </a:spcBef>
                        <a:spcAft>
                          <a:spcPts val="0"/>
                        </a:spcAft>
                        <a:buClr>
                          <a:srgbClr val="000000"/>
                        </a:buClr>
                        <a:buSzPts val="1000"/>
                        <a:buFont typeface="Arial"/>
                        <a:buNone/>
                      </a:pPr>
                      <a:r>
                        <a:rPr b="1" lang="es" sz="1000" u="none" cap="none" strike="noStrike">
                          <a:solidFill>
                            <a:srgbClr val="2D3E50"/>
                          </a:solidFill>
                          <a:latin typeface="Avenir"/>
                          <a:ea typeface="Avenir"/>
                          <a:cs typeface="Avenir"/>
                          <a:sym typeface="Avenir"/>
                        </a:rPr>
                        <a:t>TOTAL</a:t>
                      </a:r>
                      <a:endParaRPr b="1" sz="1000" u="none" cap="none" strike="noStrike">
                        <a:solidFill>
                          <a:srgbClr val="2D3E50"/>
                        </a:solidFill>
                        <a:latin typeface="Avenir"/>
                        <a:ea typeface="Avenir"/>
                        <a:cs typeface="Avenir"/>
                        <a:sym typeface="Avenir"/>
                      </a:endParaRPr>
                    </a:p>
                  </a:txBody>
                  <a:tcPr marT="91425" marB="91425" marR="91425" marL="91425">
                    <a:lnL cap="flat" cmpd="sng" w="9525">
                      <a:solidFill>
                        <a:srgbClr val="33475B"/>
                      </a:solidFill>
                      <a:prstDash val="solid"/>
                      <a:round/>
                      <a:headEnd len="sm" w="sm" type="none"/>
                      <a:tailEnd len="sm" w="sm" type="none"/>
                    </a:lnL>
                    <a:lnR cap="flat" cmpd="sng" w="9525">
                      <a:solidFill>
                        <a:srgbClr val="33475B"/>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F5C26B"/>
                    </a:solidFill>
                  </a:tcPr>
                </a:tc>
                <a:tc>
                  <a:txBody>
                    <a:bodyPr/>
                    <a:lstStyle/>
                    <a:p>
                      <a:pPr indent="0" lvl="0" marL="0" marR="0" rtl="0" algn="l">
                        <a:lnSpc>
                          <a:spcPct val="100000"/>
                        </a:lnSpc>
                        <a:spcBef>
                          <a:spcPts val="0"/>
                        </a:spcBef>
                        <a:spcAft>
                          <a:spcPts val="0"/>
                        </a:spcAft>
                        <a:buClr>
                          <a:srgbClr val="000000"/>
                        </a:buClr>
                        <a:buSzPts val="900"/>
                        <a:buFont typeface="Arial"/>
                        <a:buNone/>
                      </a:pPr>
                      <a:r>
                        <a:t/>
                      </a:r>
                      <a:endParaRPr sz="900" u="none" cap="none" strike="noStrike">
                        <a:latin typeface="Avenir"/>
                        <a:ea typeface="Avenir"/>
                        <a:cs typeface="Avenir"/>
                        <a:sym typeface="Avenir"/>
                      </a:endParaRPr>
                    </a:p>
                  </a:txBody>
                  <a:tcPr marT="91425" marB="91425" marR="91425" marL="91425">
                    <a:lnL cap="flat" cmpd="sng" w="9525">
                      <a:solidFill>
                        <a:srgbClr val="33475B"/>
                      </a:solidFill>
                      <a:prstDash val="solid"/>
                      <a:round/>
                      <a:headEnd len="sm" w="sm" type="none"/>
                      <a:tailEnd len="sm" w="sm" type="none"/>
                    </a:lnL>
                    <a:lnR cap="flat" cmpd="sng" w="9525">
                      <a:solidFill>
                        <a:srgbClr val="33475B"/>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F5C26B"/>
                    </a:solidFill>
                  </a:tcPr>
                </a:tc>
                <a:tc>
                  <a:txBody>
                    <a:bodyPr/>
                    <a:lstStyle/>
                    <a:p>
                      <a:pPr indent="0" lvl="0" marL="0" marR="0" rtl="0" algn="ctr">
                        <a:lnSpc>
                          <a:spcPct val="100000"/>
                        </a:lnSpc>
                        <a:spcBef>
                          <a:spcPts val="0"/>
                        </a:spcBef>
                        <a:spcAft>
                          <a:spcPts val="0"/>
                        </a:spcAft>
                        <a:buClr>
                          <a:srgbClr val="000000"/>
                        </a:buClr>
                        <a:buSzPts val="900"/>
                        <a:buFont typeface="Arial"/>
                        <a:buNone/>
                      </a:pPr>
                      <a:r>
                        <a:t/>
                      </a:r>
                      <a:endParaRPr sz="900" u="none" cap="none" strike="noStrike">
                        <a:latin typeface="Avenir"/>
                        <a:ea typeface="Avenir"/>
                        <a:cs typeface="Avenir"/>
                        <a:sym typeface="Avenir"/>
                      </a:endParaRPr>
                    </a:p>
                  </a:txBody>
                  <a:tcPr marT="91425" marB="91425" marR="91425" marL="91425">
                    <a:lnL cap="flat" cmpd="sng" w="9525">
                      <a:solidFill>
                        <a:srgbClr val="33475B"/>
                      </a:solidFill>
                      <a:prstDash val="solid"/>
                      <a:round/>
                      <a:headEnd len="sm" w="sm" type="none"/>
                      <a:tailEnd len="sm" w="sm" type="none"/>
                    </a:lnL>
                    <a:lnR cap="flat" cmpd="sng" w="9525">
                      <a:solidFill>
                        <a:srgbClr val="33475B"/>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F5C26B"/>
                    </a:solidFill>
                  </a:tcPr>
                </a:tc>
                <a:tc>
                  <a:txBody>
                    <a:bodyPr/>
                    <a:lstStyle/>
                    <a:p>
                      <a:pPr indent="0" lvl="0" marL="0" marR="0" rtl="0" algn="l">
                        <a:lnSpc>
                          <a:spcPct val="100000"/>
                        </a:lnSpc>
                        <a:spcBef>
                          <a:spcPts val="0"/>
                        </a:spcBef>
                        <a:spcAft>
                          <a:spcPts val="0"/>
                        </a:spcAft>
                        <a:buClr>
                          <a:srgbClr val="000000"/>
                        </a:buClr>
                        <a:buSzPts val="900"/>
                        <a:buFont typeface="Arial"/>
                        <a:buNone/>
                      </a:pPr>
                      <a:r>
                        <a:t/>
                      </a:r>
                      <a:endParaRPr sz="900" u="none" cap="none" strike="noStrike">
                        <a:latin typeface="Avenir"/>
                        <a:ea typeface="Avenir"/>
                        <a:cs typeface="Avenir"/>
                        <a:sym typeface="Avenir"/>
                      </a:endParaRPr>
                    </a:p>
                  </a:txBody>
                  <a:tcPr marT="91425" marB="91425" marR="91425" marL="91425">
                    <a:lnL cap="flat" cmpd="sng" w="9525">
                      <a:solidFill>
                        <a:srgbClr val="33475B"/>
                      </a:solidFill>
                      <a:prstDash val="solid"/>
                      <a:round/>
                      <a:headEnd len="sm" w="sm" type="none"/>
                      <a:tailEnd len="sm" w="sm" type="none"/>
                    </a:lnL>
                    <a:lnR cap="flat" cmpd="sng" w="9525">
                      <a:solidFill>
                        <a:srgbClr val="33475B"/>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F5C26B"/>
                    </a:solidFill>
                  </a:tcPr>
                </a:tc>
                <a:tc>
                  <a:txBody>
                    <a:bodyPr/>
                    <a:lstStyle/>
                    <a:p>
                      <a:pPr indent="0" lvl="0" marL="0" marR="0" rtl="0" algn="l">
                        <a:lnSpc>
                          <a:spcPct val="100000"/>
                        </a:lnSpc>
                        <a:spcBef>
                          <a:spcPts val="0"/>
                        </a:spcBef>
                        <a:spcAft>
                          <a:spcPts val="0"/>
                        </a:spcAft>
                        <a:buClr>
                          <a:srgbClr val="000000"/>
                        </a:buClr>
                        <a:buSzPts val="900"/>
                        <a:buFont typeface="Arial"/>
                        <a:buNone/>
                      </a:pPr>
                      <a:r>
                        <a:t/>
                      </a:r>
                      <a:endParaRPr sz="900" u="none" cap="none" strike="noStrike">
                        <a:latin typeface="Avenir"/>
                        <a:ea typeface="Avenir"/>
                        <a:cs typeface="Avenir"/>
                        <a:sym typeface="Avenir"/>
                      </a:endParaRPr>
                    </a:p>
                  </a:txBody>
                  <a:tcPr marT="91425" marB="91425" marR="91425" marL="91425">
                    <a:lnL cap="flat" cmpd="sng" w="9525">
                      <a:solidFill>
                        <a:srgbClr val="33475B"/>
                      </a:solidFill>
                      <a:prstDash val="solid"/>
                      <a:round/>
                      <a:headEnd len="sm" w="sm" type="none"/>
                      <a:tailEnd len="sm" w="sm" type="none"/>
                    </a:lnL>
                    <a:lnR cap="flat" cmpd="sng" w="9525">
                      <a:solidFill>
                        <a:srgbClr val="33475B"/>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F5C26B"/>
                    </a:solidFill>
                  </a:tcPr>
                </a:tc>
                <a:tc>
                  <a:txBody>
                    <a:bodyPr/>
                    <a:lstStyle/>
                    <a:p>
                      <a:pPr indent="0" lvl="0" marL="0" marR="0" rtl="0" algn="l">
                        <a:lnSpc>
                          <a:spcPct val="100000"/>
                        </a:lnSpc>
                        <a:spcBef>
                          <a:spcPts val="0"/>
                        </a:spcBef>
                        <a:spcAft>
                          <a:spcPts val="0"/>
                        </a:spcAft>
                        <a:buClr>
                          <a:srgbClr val="000000"/>
                        </a:buClr>
                        <a:buSzPts val="900"/>
                        <a:buFont typeface="Arial"/>
                        <a:buNone/>
                      </a:pPr>
                      <a:r>
                        <a:t/>
                      </a:r>
                      <a:endParaRPr sz="900" u="none" cap="none" strike="noStrike">
                        <a:latin typeface="Avenir"/>
                        <a:ea typeface="Avenir"/>
                        <a:cs typeface="Avenir"/>
                        <a:sym typeface="Avenir"/>
                      </a:endParaRPr>
                    </a:p>
                  </a:txBody>
                  <a:tcPr marT="91425" marB="91425" marR="91425" marL="91425">
                    <a:lnL cap="flat" cmpd="sng" w="9525">
                      <a:solidFill>
                        <a:srgbClr val="33475B"/>
                      </a:solidFill>
                      <a:prstDash val="solid"/>
                      <a:round/>
                      <a:headEnd len="sm" w="sm" type="none"/>
                      <a:tailEnd len="sm" w="sm" type="none"/>
                    </a:lnL>
                    <a:lnR cap="flat" cmpd="sng" w="9525">
                      <a:solidFill>
                        <a:srgbClr val="33475B"/>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F5C26B"/>
                    </a:solidFill>
                  </a:tcPr>
                </a:tc>
                <a:tc>
                  <a:txBody>
                    <a:bodyPr/>
                    <a:lstStyle/>
                    <a:p>
                      <a:pPr indent="0" lvl="0" marL="0" marR="0" rtl="0" algn="l">
                        <a:lnSpc>
                          <a:spcPct val="100000"/>
                        </a:lnSpc>
                        <a:spcBef>
                          <a:spcPts val="0"/>
                        </a:spcBef>
                        <a:spcAft>
                          <a:spcPts val="0"/>
                        </a:spcAft>
                        <a:buClr>
                          <a:srgbClr val="000000"/>
                        </a:buClr>
                        <a:buSzPts val="900"/>
                        <a:buFont typeface="Arial"/>
                        <a:buNone/>
                      </a:pPr>
                      <a:r>
                        <a:t/>
                      </a:r>
                      <a:endParaRPr sz="900" u="none" cap="none" strike="noStrike">
                        <a:latin typeface="Avenir"/>
                        <a:ea typeface="Avenir"/>
                        <a:cs typeface="Avenir"/>
                        <a:sym typeface="Avenir"/>
                      </a:endParaRPr>
                    </a:p>
                  </a:txBody>
                  <a:tcPr marT="91425" marB="91425" marR="91425" marL="91425">
                    <a:lnL cap="flat" cmpd="sng" w="9525">
                      <a:solidFill>
                        <a:srgbClr val="33475B"/>
                      </a:solidFill>
                      <a:prstDash val="solid"/>
                      <a:round/>
                      <a:headEnd len="sm" w="sm" type="none"/>
                      <a:tailEnd len="sm" w="sm" type="none"/>
                    </a:lnL>
                    <a:lnR cap="flat" cmpd="sng" w="9525">
                      <a:solidFill>
                        <a:srgbClr val="33475B"/>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F5C26B"/>
                    </a:solidFill>
                  </a:tcPr>
                </a:tc>
                <a:tc>
                  <a:txBody>
                    <a:bodyPr/>
                    <a:lstStyle/>
                    <a:p>
                      <a:pPr indent="0" lvl="0" marL="0" marR="0" rtl="0" algn="l">
                        <a:lnSpc>
                          <a:spcPct val="100000"/>
                        </a:lnSpc>
                        <a:spcBef>
                          <a:spcPts val="0"/>
                        </a:spcBef>
                        <a:spcAft>
                          <a:spcPts val="0"/>
                        </a:spcAft>
                        <a:buClr>
                          <a:srgbClr val="000000"/>
                        </a:buClr>
                        <a:buSzPts val="900"/>
                        <a:buFont typeface="Arial"/>
                        <a:buNone/>
                      </a:pPr>
                      <a:r>
                        <a:t/>
                      </a:r>
                      <a:endParaRPr sz="900" u="none" cap="none" strike="noStrike">
                        <a:latin typeface="Avenir"/>
                        <a:ea typeface="Avenir"/>
                        <a:cs typeface="Avenir"/>
                        <a:sym typeface="Avenir"/>
                      </a:endParaRPr>
                    </a:p>
                  </a:txBody>
                  <a:tcPr marT="91425" marB="91425" marR="91425" marL="91425">
                    <a:lnL cap="flat" cmpd="sng" w="9525">
                      <a:solidFill>
                        <a:srgbClr val="33475B"/>
                      </a:solidFill>
                      <a:prstDash val="solid"/>
                      <a:round/>
                      <a:headEnd len="sm" w="sm" type="none"/>
                      <a:tailEnd len="sm" w="sm" type="none"/>
                    </a:lnL>
                    <a:lnR cap="flat" cmpd="sng" w="9525">
                      <a:solidFill>
                        <a:srgbClr val="33475B"/>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F5C26B"/>
                    </a:solidFill>
                  </a:tcPr>
                </a:tc>
                <a:tc>
                  <a:txBody>
                    <a:bodyPr/>
                    <a:lstStyle/>
                    <a:p>
                      <a:pPr indent="0" lvl="0" marL="0" marR="0" rtl="0" algn="l">
                        <a:lnSpc>
                          <a:spcPct val="100000"/>
                        </a:lnSpc>
                        <a:spcBef>
                          <a:spcPts val="0"/>
                        </a:spcBef>
                        <a:spcAft>
                          <a:spcPts val="0"/>
                        </a:spcAft>
                        <a:buClr>
                          <a:srgbClr val="000000"/>
                        </a:buClr>
                        <a:buSzPts val="900"/>
                        <a:buFont typeface="Arial"/>
                        <a:buNone/>
                      </a:pPr>
                      <a:r>
                        <a:t/>
                      </a:r>
                      <a:endParaRPr sz="900" u="none" cap="none" strike="noStrike">
                        <a:latin typeface="Avenir"/>
                        <a:ea typeface="Avenir"/>
                        <a:cs typeface="Avenir"/>
                        <a:sym typeface="Avenir"/>
                      </a:endParaRPr>
                    </a:p>
                  </a:txBody>
                  <a:tcPr marT="91425" marB="91425" marR="91425" marL="91425">
                    <a:lnL cap="flat" cmpd="sng" w="9525">
                      <a:solidFill>
                        <a:srgbClr val="33475B"/>
                      </a:solidFill>
                      <a:prstDash val="solid"/>
                      <a:round/>
                      <a:headEnd len="sm" w="sm" type="none"/>
                      <a:tailEnd len="sm" w="sm" type="none"/>
                    </a:lnL>
                    <a:lnR cap="flat" cmpd="sng" w="9525">
                      <a:solidFill>
                        <a:srgbClr val="33475B"/>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F5C26B"/>
                    </a:solidFill>
                  </a:tcPr>
                </a:tc>
              </a:tr>
            </a:tbl>
          </a:graphicData>
        </a:graphic>
      </p:graphicFrame>
      <p:sp>
        <p:nvSpPr>
          <p:cNvPr id="115" name="Google Shape;115;p53"/>
          <p:cNvSpPr txBox="1"/>
          <p:nvPr/>
        </p:nvSpPr>
        <p:spPr>
          <a:xfrm>
            <a:off x="571501" y="925600"/>
            <a:ext cx="7999500" cy="339900"/>
          </a:xfrm>
          <a:prstGeom prst="rect">
            <a:avLst/>
          </a:prstGeom>
          <a:noFill/>
          <a:ln>
            <a:noFill/>
          </a:ln>
        </p:spPr>
        <p:txBody>
          <a:bodyPr anchorCtr="0" anchor="ctr" bIns="91425" lIns="0" spcFirstLastPara="1" rIns="0" wrap="square" tIns="91425">
            <a:noAutofit/>
          </a:bodyPr>
          <a:lstStyle/>
          <a:p>
            <a:pPr indent="0" lvl="0" marL="0" marR="0" rtl="0" algn="l">
              <a:lnSpc>
                <a:spcPct val="100000"/>
              </a:lnSpc>
              <a:spcBef>
                <a:spcPts val="0"/>
              </a:spcBef>
              <a:spcAft>
                <a:spcPts val="0"/>
              </a:spcAft>
              <a:buClr>
                <a:srgbClr val="000000"/>
              </a:buClr>
              <a:buSzPts val="1800"/>
              <a:buFont typeface="Arial"/>
              <a:buNone/>
            </a:pPr>
            <a:r>
              <a:rPr b="1" i="0" lang="es" sz="1800" u="none" cap="none" strike="noStrike">
                <a:solidFill>
                  <a:srgbClr val="D9D9D9"/>
                </a:solidFill>
                <a:latin typeface="Avenir"/>
                <a:ea typeface="Avenir"/>
                <a:cs typeface="Avenir"/>
                <a:sym typeface="Avenir"/>
              </a:rPr>
              <a:t>Copy &amp; Paste </a:t>
            </a:r>
            <a:endParaRPr b="1" i="0" sz="1800" u="none" cap="none" strike="noStrike">
              <a:solidFill>
                <a:srgbClr val="D9D9D9"/>
              </a:solidFill>
              <a:latin typeface="Avenir"/>
              <a:ea typeface="Avenir"/>
              <a:cs typeface="Avenir"/>
              <a:sym typeface="Avenir"/>
            </a:endParaRP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ustom Layout 1">
  <p:cSld name="CUSTOM_7">
    <p:spTree>
      <p:nvGrpSpPr>
        <p:cNvPr id="116" name="Shape 116"/>
        <p:cNvGrpSpPr/>
        <p:nvPr/>
      </p:nvGrpSpPr>
      <p:grpSpPr>
        <a:xfrm>
          <a:off x="0" y="0"/>
          <a:ext cx="0" cy="0"/>
          <a:chOff x="0" y="0"/>
          <a:chExt cx="0" cy="0"/>
        </a:xfrm>
      </p:grpSpPr>
      <p:graphicFrame>
        <p:nvGraphicFramePr>
          <p:cNvPr id="117" name="Google Shape;117;p54"/>
          <p:cNvGraphicFramePr/>
          <p:nvPr/>
        </p:nvGraphicFramePr>
        <p:xfrm>
          <a:off x="572988" y="1571034"/>
          <a:ext cx="3000000" cy="3000000"/>
        </p:xfrm>
        <a:graphic>
          <a:graphicData uri="http://schemas.openxmlformats.org/drawingml/2006/table">
            <a:tbl>
              <a:tblPr>
                <a:noFill/>
                <a:tableStyleId>{B6B54887-174E-4F7F-B0AA-FD671793DF51}</a:tableStyleId>
              </a:tblPr>
              <a:tblGrid>
                <a:gridCol w="1162675"/>
                <a:gridCol w="1172150"/>
                <a:gridCol w="638125"/>
                <a:gridCol w="1905925"/>
                <a:gridCol w="669425"/>
                <a:gridCol w="1775575"/>
                <a:gridCol w="671875"/>
              </a:tblGrid>
              <a:tr h="594825">
                <a:tc>
                  <a:txBody>
                    <a:bodyPr/>
                    <a:lstStyle/>
                    <a:p>
                      <a:pPr indent="0" lvl="0" marL="0" marR="0" rtl="0" algn="l">
                        <a:lnSpc>
                          <a:spcPct val="100000"/>
                        </a:lnSpc>
                        <a:spcBef>
                          <a:spcPts val="0"/>
                        </a:spcBef>
                        <a:spcAft>
                          <a:spcPts val="0"/>
                        </a:spcAft>
                        <a:buClr>
                          <a:srgbClr val="000000"/>
                        </a:buClr>
                        <a:buSzPts val="1100"/>
                        <a:buFont typeface="Arial"/>
                        <a:buNone/>
                      </a:pPr>
                      <a:r>
                        <a:rPr b="1" lang="es" sz="1100" u="none" cap="none" strike="noStrike">
                          <a:solidFill>
                            <a:srgbClr val="FFFFFF"/>
                          </a:solidFill>
                          <a:latin typeface="Avenir"/>
                          <a:ea typeface="Avenir"/>
                          <a:cs typeface="Avenir"/>
                          <a:sym typeface="Avenir"/>
                        </a:rPr>
                        <a:t>Channel</a:t>
                      </a:r>
                      <a:endParaRPr b="1" sz="1100" u="none" cap="none" strike="noStrike">
                        <a:solidFill>
                          <a:srgbClr val="FFFFFF"/>
                        </a:solidFill>
                        <a:latin typeface="Avenir"/>
                        <a:ea typeface="Avenir"/>
                        <a:cs typeface="Avenir"/>
                        <a:sym typeface="Avenir"/>
                      </a:endParaRPr>
                    </a:p>
                  </a:txBody>
                  <a:tcPr marT="91425" marB="91425" marR="91425" marL="91425" anchor="ctr">
                    <a:lnL cap="flat" cmpd="sng" w="9525">
                      <a:solidFill>
                        <a:srgbClr val="33475B"/>
                      </a:solidFill>
                      <a:prstDash val="solid"/>
                      <a:round/>
                      <a:headEnd len="sm" w="sm" type="none"/>
                      <a:tailEnd len="sm" w="sm" type="none"/>
                    </a:lnL>
                    <a:lnR cap="flat" cmpd="sng" w="9525">
                      <a:solidFill>
                        <a:srgbClr val="516F90"/>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00BDA5"/>
                    </a:solidFill>
                  </a:tcPr>
                </a:tc>
                <a:tc>
                  <a:txBody>
                    <a:bodyPr/>
                    <a:lstStyle/>
                    <a:p>
                      <a:pPr indent="0" lvl="0" marL="0" marR="0" rtl="0" algn="l">
                        <a:lnSpc>
                          <a:spcPct val="100000"/>
                        </a:lnSpc>
                        <a:spcBef>
                          <a:spcPts val="0"/>
                        </a:spcBef>
                        <a:spcAft>
                          <a:spcPts val="0"/>
                        </a:spcAft>
                        <a:buClr>
                          <a:srgbClr val="000000"/>
                        </a:buClr>
                        <a:buSzPts val="1100"/>
                        <a:buFont typeface="Arial"/>
                        <a:buNone/>
                      </a:pPr>
                      <a:r>
                        <a:rPr b="1" lang="es" sz="1100" u="none" cap="none" strike="noStrike">
                          <a:solidFill>
                            <a:srgbClr val="FFFFFF"/>
                          </a:solidFill>
                          <a:latin typeface="Avenir"/>
                          <a:ea typeface="Avenir"/>
                          <a:cs typeface="Avenir"/>
                          <a:sym typeface="Avenir"/>
                        </a:rPr>
                        <a:t># of Mentions</a:t>
                      </a:r>
                      <a:endParaRPr b="1" sz="1100" u="none" cap="none" strike="noStrike">
                        <a:solidFill>
                          <a:srgbClr val="FFFFFF"/>
                        </a:solidFill>
                        <a:latin typeface="Avenir"/>
                        <a:ea typeface="Avenir"/>
                        <a:cs typeface="Avenir"/>
                        <a:sym typeface="Avenir"/>
                      </a:endParaRPr>
                    </a:p>
                  </a:txBody>
                  <a:tcPr marT="91425" marB="91425" marR="91425" marL="91425" anchor="ctr">
                    <a:lnL cap="flat" cmpd="sng" w="9525">
                      <a:solidFill>
                        <a:srgbClr val="516F90"/>
                      </a:solidFill>
                      <a:prstDash val="solid"/>
                      <a:round/>
                      <a:headEnd len="sm" w="sm" type="none"/>
                      <a:tailEnd len="sm" w="sm" type="none"/>
                    </a:lnL>
                    <a:lnR cap="flat" cmpd="sng" w="9525">
                      <a:solidFill>
                        <a:srgbClr val="516F90"/>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00BDA5"/>
                    </a:solidFill>
                  </a:tcPr>
                </a:tc>
                <a:tc>
                  <a:txBody>
                    <a:bodyPr/>
                    <a:lstStyle/>
                    <a:p>
                      <a:pPr indent="0" lvl="0" marL="0" marR="0" rtl="0" algn="ctr">
                        <a:lnSpc>
                          <a:spcPct val="100000"/>
                        </a:lnSpc>
                        <a:spcBef>
                          <a:spcPts val="0"/>
                        </a:spcBef>
                        <a:spcAft>
                          <a:spcPts val="0"/>
                        </a:spcAft>
                        <a:buClr>
                          <a:srgbClr val="000000"/>
                        </a:buClr>
                        <a:buSzPts val="1100"/>
                        <a:buFont typeface="Arial"/>
                        <a:buNone/>
                      </a:pPr>
                      <a:r>
                        <a:rPr b="1" lang="es" sz="1100" u="none" cap="none" strike="noStrike">
                          <a:solidFill>
                            <a:srgbClr val="FFFFFF"/>
                          </a:solidFill>
                          <a:latin typeface="Avenir"/>
                          <a:ea typeface="Avenir"/>
                          <a:cs typeface="Avenir"/>
                          <a:sym typeface="Avenir"/>
                        </a:rPr>
                        <a:t>MoM</a:t>
                      </a:r>
                      <a:endParaRPr b="1" sz="1100" u="none" cap="none" strike="noStrike">
                        <a:solidFill>
                          <a:srgbClr val="FFFFFF"/>
                        </a:solidFill>
                        <a:latin typeface="Avenir"/>
                        <a:ea typeface="Avenir"/>
                        <a:cs typeface="Avenir"/>
                        <a:sym typeface="Avenir"/>
                      </a:endParaRPr>
                    </a:p>
                  </a:txBody>
                  <a:tcPr marT="91425" marB="91425" marR="91425" marL="91425" anchor="ctr">
                    <a:lnL cap="flat" cmpd="sng" w="9525">
                      <a:solidFill>
                        <a:srgbClr val="516F90"/>
                      </a:solidFill>
                      <a:prstDash val="solid"/>
                      <a:round/>
                      <a:headEnd len="sm" w="sm" type="none"/>
                      <a:tailEnd len="sm" w="sm" type="none"/>
                    </a:lnL>
                    <a:lnR cap="flat" cmpd="sng" w="9525">
                      <a:solidFill>
                        <a:srgbClr val="516F90"/>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00BDA5"/>
                    </a:solidFill>
                  </a:tcPr>
                </a:tc>
                <a:tc>
                  <a:txBody>
                    <a:bodyPr/>
                    <a:lstStyle/>
                    <a:p>
                      <a:pPr indent="0" lvl="0" marL="0" marR="0" rtl="0" algn="l">
                        <a:lnSpc>
                          <a:spcPct val="100000"/>
                        </a:lnSpc>
                        <a:spcBef>
                          <a:spcPts val="0"/>
                        </a:spcBef>
                        <a:spcAft>
                          <a:spcPts val="0"/>
                        </a:spcAft>
                        <a:buClr>
                          <a:srgbClr val="000000"/>
                        </a:buClr>
                        <a:buSzPts val="1100"/>
                        <a:buFont typeface="Arial"/>
                        <a:buNone/>
                      </a:pPr>
                      <a:r>
                        <a:rPr b="1" lang="es" sz="1100" u="none" cap="none" strike="noStrike">
                          <a:solidFill>
                            <a:srgbClr val="FFFFFF"/>
                          </a:solidFill>
                          <a:latin typeface="Avenir"/>
                          <a:ea typeface="Avenir"/>
                          <a:cs typeface="Avenir"/>
                          <a:sym typeface="Avenir"/>
                        </a:rPr>
                        <a:t>Potential Reach</a:t>
                      </a:r>
                      <a:endParaRPr b="1" sz="1100" u="none" cap="none" strike="noStrike">
                        <a:solidFill>
                          <a:srgbClr val="FFFFFF"/>
                        </a:solidFill>
                        <a:latin typeface="Avenir"/>
                        <a:ea typeface="Avenir"/>
                        <a:cs typeface="Avenir"/>
                        <a:sym typeface="Avenir"/>
                      </a:endParaRPr>
                    </a:p>
                  </a:txBody>
                  <a:tcPr marT="91425" marB="91425" marR="91425" marL="91425" anchor="ctr">
                    <a:lnL cap="flat" cmpd="sng" w="9525">
                      <a:solidFill>
                        <a:srgbClr val="516F90"/>
                      </a:solidFill>
                      <a:prstDash val="solid"/>
                      <a:round/>
                      <a:headEnd len="sm" w="sm" type="none"/>
                      <a:tailEnd len="sm" w="sm" type="none"/>
                    </a:lnL>
                    <a:lnR cap="flat" cmpd="sng" w="9525">
                      <a:solidFill>
                        <a:srgbClr val="516F90"/>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00BDA5"/>
                    </a:solidFill>
                  </a:tcPr>
                </a:tc>
                <a:tc>
                  <a:txBody>
                    <a:bodyPr/>
                    <a:lstStyle/>
                    <a:p>
                      <a:pPr indent="0" lvl="0" marL="0" marR="0" rtl="0" algn="ctr">
                        <a:lnSpc>
                          <a:spcPct val="100000"/>
                        </a:lnSpc>
                        <a:spcBef>
                          <a:spcPts val="0"/>
                        </a:spcBef>
                        <a:spcAft>
                          <a:spcPts val="0"/>
                        </a:spcAft>
                        <a:buClr>
                          <a:srgbClr val="000000"/>
                        </a:buClr>
                        <a:buSzPts val="1100"/>
                        <a:buFont typeface="Arial"/>
                        <a:buNone/>
                      </a:pPr>
                      <a:r>
                        <a:rPr b="1" lang="es" sz="1100" u="none" cap="none" strike="noStrike">
                          <a:solidFill>
                            <a:srgbClr val="FFFFFF"/>
                          </a:solidFill>
                          <a:latin typeface="Avenir"/>
                          <a:ea typeface="Avenir"/>
                          <a:cs typeface="Avenir"/>
                          <a:sym typeface="Avenir"/>
                        </a:rPr>
                        <a:t>MoM</a:t>
                      </a:r>
                      <a:endParaRPr b="1" sz="1100" u="none" cap="none" strike="noStrike">
                        <a:solidFill>
                          <a:srgbClr val="FFFFFF"/>
                        </a:solidFill>
                        <a:latin typeface="Avenir"/>
                        <a:ea typeface="Avenir"/>
                        <a:cs typeface="Avenir"/>
                        <a:sym typeface="Avenir"/>
                      </a:endParaRPr>
                    </a:p>
                  </a:txBody>
                  <a:tcPr marT="91425" marB="91425" marR="91425" marL="91425" anchor="ctr">
                    <a:lnL cap="flat" cmpd="sng" w="9525">
                      <a:solidFill>
                        <a:srgbClr val="516F90"/>
                      </a:solidFill>
                      <a:prstDash val="solid"/>
                      <a:round/>
                      <a:headEnd len="sm" w="sm" type="none"/>
                      <a:tailEnd len="sm" w="sm" type="none"/>
                    </a:lnL>
                    <a:lnR cap="flat" cmpd="sng" w="9525">
                      <a:solidFill>
                        <a:srgbClr val="516F90"/>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00BDA5"/>
                    </a:solidFill>
                  </a:tcPr>
                </a:tc>
                <a:tc>
                  <a:txBody>
                    <a:bodyPr/>
                    <a:lstStyle/>
                    <a:p>
                      <a:pPr indent="0" lvl="0" marL="0" marR="0" rtl="0" algn="l">
                        <a:lnSpc>
                          <a:spcPct val="100000"/>
                        </a:lnSpc>
                        <a:spcBef>
                          <a:spcPts val="0"/>
                        </a:spcBef>
                        <a:spcAft>
                          <a:spcPts val="0"/>
                        </a:spcAft>
                        <a:buClr>
                          <a:srgbClr val="000000"/>
                        </a:buClr>
                        <a:buSzPts val="1100"/>
                        <a:buFont typeface="Arial"/>
                        <a:buNone/>
                      </a:pPr>
                      <a:r>
                        <a:rPr b="1" lang="es" sz="1100" u="none" cap="none" strike="noStrike">
                          <a:solidFill>
                            <a:srgbClr val="FFFFFF"/>
                          </a:solidFill>
                          <a:latin typeface="Avenir"/>
                          <a:ea typeface="Avenir"/>
                          <a:cs typeface="Avenir"/>
                          <a:sym typeface="Avenir"/>
                        </a:rPr>
                        <a:t>Potential Impressions</a:t>
                      </a:r>
                      <a:endParaRPr b="1" sz="1100" u="none" cap="none" strike="noStrike">
                        <a:solidFill>
                          <a:srgbClr val="FFFFFF"/>
                        </a:solidFill>
                        <a:latin typeface="Avenir"/>
                        <a:ea typeface="Avenir"/>
                        <a:cs typeface="Avenir"/>
                        <a:sym typeface="Avenir"/>
                      </a:endParaRPr>
                    </a:p>
                  </a:txBody>
                  <a:tcPr marT="91425" marB="91425" marR="91425" marL="91425" anchor="ctr">
                    <a:lnL cap="flat" cmpd="sng" w="9525">
                      <a:solidFill>
                        <a:srgbClr val="516F90"/>
                      </a:solidFill>
                      <a:prstDash val="solid"/>
                      <a:round/>
                      <a:headEnd len="sm" w="sm" type="none"/>
                      <a:tailEnd len="sm" w="sm" type="none"/>
                    </a:lnL>
                    <a:lnR cap="flat" cmpd="sng" w="9525">
                      <a:solidFill>
                        <a:srgbClr val="516F90"/>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00BDA5"/>
                    </a:solidFill>
                  </a:tcPr>
                </a:tc>
                <a:tc>
                  <a:txBody>
                    <a:bodyPr/>
                    <a:lstStyle/>
                    <a:p>
                      <a:pPr indent="0" lvl="0" marL="0" marR="0" rtl="0" algn="ctr">
                        <a:lnSpc>
                          <a:spcPct val="100000"/>
                        </a:lnSpc>
                        <a:spcBef>
                          <a:spcPts val="0"/>
                        </a:spcBef>
                        <a:spcAft>
                          <a:spcPts val="0"/>
                        </a:spcAft>
                        <a:buClr>
                          <a:srgbClr val="000000"/>
                        </a:buClr>
                        <a:buSzPts val="1100"/>
                        <a:buFont typeface="Arial"/>
                        <a:buNone/>
                      </a:pPr>
                      <a:r>
                        <a:rPr b="1" lang="es" sz="1100" u="none" cap="none" strike="noStrike">
                          <a:solidFill>
                            <a:srgbClr val="FFFFFF"/>
                          </a:solidFill>
                          <a:latin typeface="Avenir"/>
                          <a:ea typeface="Avenir"/>
                          <a:cs typeface="Avenir"/>
                          <a:sym typeface="Avenir"/>
                        </a:rPr>
                        <a:t>MoM</a:t>
                      </a:r>
                      <a:endParaRPr b="1" sz="1100" u="none" cap="none" strike="noStrike">
                        <a:solidFill>
                          <a:srgbClr val="FFFFFF"/>
                        </a:solidFill>
                        <a:latin typeface="Avenir"/>
                        <a:ea typeface="Avenir"/>
                        <a:cs typeface="Avenir"/>
                        <a:sym typeface="Avenir"/>
                      </a:endParaRPr>
                    </a:p>
                  </a:txBody>
                  <a:tcPr marT="91425" marB="91425" marR="91425" marL="91425" anchor="ctr">
                    <a:lnL cap="flat" cmpd="sng" w="9525">
                      <a:solidFill>
                        <a:srgbClr val="516F90"/>
                      </a:solidFill>
                      <a:prstDash val="solid"/>
                      <a:round/>
                      <a:headEnd len="sm" w="sm" type="none"/>
                      <a:tailEnd len="sm" w="sm" type="none"/>
                    </a:lnL>
                    <a:lnR cap="flat" cmpd="sng" w="9525">
                      <a:solidFill>
                        <a:srgbClr val="33475B"/>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00BDA5"/>
                    </a:solidFill>
                  </a:tcPr>
                </a:tc>
              </a:tr>
              <a:tr h="346175">
                <a:tc>
                  <a:txBody>
                    <a:bodyPr/>
                    <a:lstStyle/>
                    <a:p>
                      <a:pPr indent="0" lvl="0" marL="0" marR="0" rtl="0" algn="l">
                        <a:lnSpc>
                          <a:spcPct val="100000"/>
                        </a:lnSpc>
                        <a:spcBef>
                          <a:spcPts val="0"/>
                        </a:spcBef>
                        <a:spcAft>
                          <a:spcPts val="0"/>
                        </a:spcAft>
                        <a:buClr>
                          <a:srgbClr val="000000"/>
                        </a:buClr>
                        <a:buSzPts val="1000"/>
                        <a:buFont typeface="Arial"/>
                        <a:buNone/>
                      </a:pPr>
                      <a:r>
                        <a:rPr lang="es" sz="1000" u="none" cap="none" strike="noStrike">
                          <a:solidFill>
                            <a:srgbClr val="33475B"/>
                          </a:solidFill>
                          <a:latin typeface="Avenir"/>
                          <a:ea typeface="Avenir"/>
                          <a:cs typeface="Avenir"/>
                          <a:sym typeface="Avenir"/>
                        </a:rPr>
                        <a:t>Facebook</a:t>
                      </a:r>
                      <a:endParaRPr sz="1000" u="none" cap="none" strike="noStrike">
                        <a:solidFill>
                          <a:srgbClr val="33475B"/>
                        </a:solidFill>
                        <a:latin typeface="Avenir"/>
                        <a:ea typeface="Avenir"/>
                        <a:cs typeface="Avenir"/>
                        <a:sym typeface="Avenir"/>
                      </a:endParaRPr>
                    </a:p>
                  </a:txBody>
                  <a:tcPr marT="91425" marB="91425" marR="91425" marL="91425">
                    <a:lnL cap="flat" cmpd="sng" w="9525">
                      <a:solidFill>
                        <a:srgbClr val="33475B"/>
                      </a:solidFill>
                      <a:prstDash val="solid"/>
                      <a:round/>
                      <a:headEnd len="sm" w="sm" type="none"/>
                      <a:tailEnd len="sm" w="sm" type="none"/>
                    </a:lnL>
                    <a:lnR cap="flat" cmpd="sng" w="9525">
                      <a:solidFill>
                        <a:srgbClr val="33475B"/>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EAF0F6"/>
                    </a:solidFill>
                  </a:tcPr>
                </a:tc>
                <a:tc>
                  <a:txBody>
                    <a:bodyPr/>
                    <a:lstStyle/>
                    <a:p>
                      <a:pPr indent="0" lvl="0" marL="0" marR="0" rtl="0" algn="l">
                        <a:lnSpc>
                          <a:spcPct val="100000"/>
                        </a:lnSpc>
                        <a:spcBef>
                          <a:spcPts val="0"/>
                        </a:spcBef>
                        <a:spcAft>
                          <a:spcPts val="0"/>
                        </a:spcAft>
                        <a:buClr>
                          <a:srgbClr val="000000"/>
                        </a:buClr>
                        <a:buSzPts val="900"/>
                        <a:buFont typeface="Arial"/>
                        <a:buNone/>
                      </a:pPr>
                      <a:r>
                        <a:t/>
                      </a:r>
                      <a:endParaRPr b="1" sz="900" u="none" cap="none" strike="noStrike">
                        <a:solidFill>
                          <a:srgbClr val="2D3E50"/>
                        </a:solidFill>
                        <a:latin typeface="Avenir"/>
                        <a:ea typeface="Avenir"/>
                        <a:cs typeface="Avenir"/>
                        <a:sym typeface="Avenir"/>
                      </a:endParaRPr>
                    </a:p>
                  </a:txBody>
                  <a:tcPr marT="91425" marB="91425" marR="91425" marL="91425">
                    <a:lnL cap="flat" cmpd="sng" w="9525">
                      <a:solidFill>
                        <a:srgbClr val="33475B"/>
                      </a:solidFill>
                      <a:prstDash val="solid"/>
                      <a:round/>
                      <a:headEnd len="sm" w="sm" type="none"/>
                      <a:tailEnd len="sm" w="sm" type="none"/>
                    </a:lnL>
                    <a:lnR cap="flat" cmpd="sng" w="9525">
                      <a:solidFill>
                        <a:srgbClr val="33475B"/>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FFFFFF"/>
                    </a:solidFill>
                  </a:tcPr>
                </a:tc>
                <a:tc>
                  <a:txBody>
                    <a:bodyPr/>
                    <a:lstStyle/>
                    <a:p>
                      <a:pPr indent="0" lvl="0" marL="0" marR="0" rtl="0" algn="ctr">
                        <a:lnSpc>
                          <a:spcPct val="100000"/>
                        </a:lnSpc>
                        <a:spcBef>
                          <a:spcPts val="0"/>
                        </a:spcBef>
                        <a:spcAft>
                          <a:spcPts val="0"/>
                        </a:spcAft>
                        <a:buClr>
                          <a:srgbClr val="000000"/>
                        </a:buClr>
                        <a:buSzPts val="900"/>
                        <a:buFont typeface="Arial"/>
                        <a:buNone/>
                      </a:pPr>
                      <a:r>
                        <a:rPr lang="es" sz="900" u="none" cap="none" strike="noStrike">
                          <a:solidFill>
                            <a:srgbClr val="516F90"/>
                          </a:solidFill>
                          <a:latin typeface="Avenir"/>
                          <a:ea typeface="Avenir"/>
                          <a:cs typeface="Avenir"/>
                          <a:sym typeface="Avenir"/>
                        </a:rPr>
                        <a:t>%</a:t>
                      </a:r>
                      <a:endParaRPr sz="900" u="none" cap="none" strike="noStrike">
                        <a:solidFill>
                          <a:srgbClr val="516F90"/>
                        </a:solidFill>
                        <a:latin typeface="Avenir"/>
                        <a:ea typeface="Avenir"/>
                        <a:cs typeface="Avenir"/>
                        <a:sym typeface="Avenir"/>
                      </a:endParaRPr>
                    </a:p>
                  </a:txBody>
                  <a:tcPr marT="91425" marB="91425" marR="91425" marL="91425">
                    <a:lnL cap="flat" cmpd="sng" w="9525">
                      <a:solidFill>
                        <a:srgbClr val="33475B"/>
                      </a:solidFill>
                      <a:prstDash val="solid"/>
                      <a:round/>
                      <a:headEnd len="sm" w="sm" type="none"/>
                      <a:tailEnd len="sm" w="sm" type="none"/>
                    </a:lnL>
                    <a:lnR cap="flat" cmpd="sng" w="9525">
                      <a:solidFill>
                        <a:srgbClr val="33475B"/>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FFFFFF"/>
                    </a:solidFill>
                  </a:tcPr>
                </a:tc>
                <a:tc>
                  <a:txBody>
                    <a:bodyPr/>
                    <a:lstStyle/>
                    <a:p>
                      <a:pPr indent="0" lvl="0" marL="0" marR="0" rtl="0" algn="l">
                        <a:lnSpc>
                          <a:spcPct val="100000"/>
                        </a:lnSpc>
                        <a:spcBef>
                          <a:spcPts val="0"/>
                        </a:spcBef>
                        <a:spcAft>
                          <a:spcPts val="0"/>
                        </a:spcAft>
                        <a:buClr>
                          <a:srgbClr val="000000"/>
                        </a:buClr>
                        <a:buSzPts val="900"/>
                        <a:buFont typeface="Arial"/>
                        <a:buNone/>
                      </a:pPr>
                      <a:r>
                        <a:t/>
                      </a:r>
                      <a:endParaRPr b="1" sz="900" u="none" cap="none" strike="noStrike">
                        <a:solidFill>
                          <a:srgbClr val="2D3E50"/>
                        </a:solidFill>
                        <a:latin typeface="Avenir"/>
                        <a:ea typeface="Avenir"/>
                        <a:cs typeface="Avenir"/>
                        <a:sym typeface="Avenir"/>
                      </a:endParaRPr>
                    </a:p>
                  </a:txBody>
                  <a:tcPr marT="91425" marB="91425" marR="91425" marL="91425">
                    <a:lnL cap="flat" cmpd="sng" w="9525">
                      <a:solidFill>
                        <a:srgbClr val="33475B"/>
                      </a:solidFill>
                      <a:prstDash val="solid"/>
                      <a:round/>
                      <a:headEnd len="sm" w="sm" type="none"/>
                      <a:tailEnd len="sm" w="sm" type="none"/>
                    </a:lnL>
                    <a:lnR cap="flat" cmpd="sng" w="9525">
                      <a:solidFill>
                        <a:srgbClr val="33475B"/>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FFFFFF"/>
                    </a:solidFill>
                  </a:tcPr>
                </a:tc>
                <a:tc>
                  <a:txBody>
                    <a:bodyPr/>
                    <a:lstStyle/>
                    <a:p>
                      <a:pPr indent="0" lvl="0" marL="0" marR="0" rtl="0" algn="ctr">
                        <a:lnSpc>
                          <a:spcPct val="100000"/>
                        </a:lnSpc>
                        <a:spcBef>
                          <a:spcPts val="0"/>
                        </a:spcBef>
                        <a:spcAft>
                          <a:spcPts val="0"/>
                        </a:spcAft>
                        <a:buClr>
                          <a:srgbClr val="000000"/>
                        </a:buClr>
                        <a:buSzPts val="900"/>
                        <a:buFont typeface="Arial"/>
                        <a:buNone/>
                      </a:pPr>
                      <a:r>
                        <a:rPr lang="es" sz="900" u="none" cap="none" strike="noStrike">
                          <a:solidFill>
                            <a:srgbClr val="516F90"/>
                          </a:solidFill>
                          <a:latin typeface="Avenir"/>
                          <a:ea typeface="Avenir"/>
                          <a:cs typeface="Avenir"/>
                          <a:sym typeface="Avenir"/>
                        </a:rPr>
                        <a:t>%</a:t>
                      </a:r>
                      <a:endParaRPr sz="900" u="none" cap="none" strike="noStrike">
                        <a:solidFill>
                          <a:srgbClr val="516F90"/>
                        </a:solidFill>
                        <a:latin typeface="Avenir"/>
                        <a:ea typeface="Avenir"/>
                        <a:cs typeface="Avenir"/>
                        <a:sym typeface="Avenir"/>
                      </a:endParaRPr>
                    </a:p>
                  </a:txBody>
                  <a:tcPr marT="91425" marB="91425" marR="91425" marL="91425">
                    <a:lnL cap="flat" cmpd="sng" w="9525">
                      <a:solidFill>
                        <a:srgbClr val="33475B"/>
                      </a:solidFill>
                      <a:prstDash val="solid"/>
                      <a:round/>
                      <a:headEnd len="sm" w="sm" type="none"/>
                      <a:tailEnd len="sm" w="sm" type="none"/>
                    </a:lnL>
                    <a:lnR cap="flat" cmpd="sng" w="9525">
                      <a:solidFill>
                        <a:srgbClr val="33475B"/>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FFFFFF"/>
                    </a:solidFill>
                  </a:tcPr>
                </a:tc>
                <a:tc>
                  <a:txBody>
                    <a:bodyPr/>
                    <a:lstStyle/>
                    <a:p>
                      <a:pPr indent="0" lvl="0" marL="0" marR="0" rtl="0" algn="l">
                        <a:lnSpc>
                          <a:spcPct val="100000"/>
                        </a:lnSpc>
                        <a:spcBef>
                          <a:spcPts val="0"/>
                        </a:spcBef>
                        <a:spcAft>
                          <a:spcPts val="0"/>
                        </a:spcAft>
                        <a:buClr>
                          <a:srgbClr val="000000"/>
                        </a:buClr>
                        <a:buSzPts val="900"/>
                        <a:buFont typeface="Arial"/>
                        <a:buNone/>
                      </a:pPr>
                      <a:r>
                        <a:t/>
                      </a:r>
                      <a:endParaRPr b="1" sz="900" u="none" cap="none" strike="noStrike">
                        <a:solidFill>
                          <a:srgbClr val="2D3E50"/>
                        </a:solidFill>
                        <a:latin typeface="Avenir"/>
                        <a:ea typeface="Avenir"/>
                        <a:cs typeface="Avenir"/>
                        <a:sym typeface="Avenir"/>
                      </a:endParaRPr>
                    </a:p>
                  </a:txBody>
                  <a:tcPr marT="91425" marB="91425" marR="91425" marL="91425">
                    <a:lnL cap="flat" cmpd="sng" w="9525">
                      <a:solidFill>
                        <a:srgbClr val="33475B"/>
                      </a:solidFill>
                      <a:prstDash val="solid"/>
                      <a:round/>
                      <a:headEnd len="sm" w="sm" type="none"/>
                      <a:tailEnd len="sm" w="sm" type="none"/>
                    </a:lnL>
                    <a:lnR cap="flat" cmpd="sng" w="9525">
                      <a:solidFill>
                        <a:srgbClr val="33475B"/>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FFFFFF"/>
                    </a:solidFill>
                  </a:tcPr>
                </a:tc>
                <a:tc>
                  <a:txBody>
                    <a:bodyPr/>
                    <a:lstStyle/>
                    <a:p>
                      <a:pPr indent="0" lvl="0" marL="0" marR="0" rtl="0" algn="ctr">
                        <a:lnSpc>
                          <a:spcPct val="100000"/>
                        </a:lnSpc>
                        <a:spcBef>
                          <a:spcPts val="0"/>
                        </a:spcBef>
                        <a:spcAft>
                          <a:spcPts val="0"/>
                        </a:spcAft>
                        <a:buClr>
                          <a:srgbClr val="000000"/>
                        </a:buClr>
                        <a:buSzPts val="900"/>
                        <a:buFont typeface="Arial"/>
                        <a:buNone/>
                      </a:pPr>
                      <a:r>
                        <a:rPr lang="es" sz="900" u="none" cap="none" strike="noStrike">
                          <a:solidFill>
                            <a:srgbClr val="516F90"/>
                          </a:solidFill>
                          <a:latin typeface="Avenir"/>
                          <a:ea typeface="Avenir"/>
                          <a:cs typeface="Avenir"/>
                          <a:sym typeface="Avenir"/>
                        </a:rPr>
                        <a:t>%</a:t>
                      </a:r>
                      <a:endParaRPr sz="900" u="none" cap="none" strike="noStrike">
                        <a:solidFill>
                          <a:srgbClr val="516F90"/>
                        </a:solidFill>
                        <a:latin typeface="Avenir"/>
                        <a:ea typeface="Avenir"/>
                        <a:cs typeface="Avenir"/>
                        <a:sym typeface="Avenir"/>
                      </a:endParaRPr>
                    </a:p>
                  </a:txBody>
                  <a:tcPr marT="91425" marB="91425" marR="91425" marL="91425">
                    <a:lnL cap="flat" cmpd="sng" w="9525">
                      <a:solidFill>
                        <a:srgbClr val="33475B"/>
                      </a:solidFill>
                      <a:prstDash val="solid"/>
                      <a:round/>
                      <a:headEnd len="sm" w="sm" type="none"/>
                      <a:tailEnd len="sm" w="sm" type="none"/>
                    </a:lnL>
                    <a:lnR cap="flat" cmpd="sng" w="9525">
                      <a:solidFill>
                        <a:srgbClr val="33475B"/>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FFFFFF"/>
                    </a:solidFill>
                  </a:tcPr>
                </a:tc>
              </a:tr>
              <a:tr h="346175">
                <a:tc>
                  <a:txBody>
                    <a:bodyPr/>
                    <a:lstStyle/>
                    <a:p>
                      <a:pPr indent="0" lvl="0" marL="0" marR="0" rtl="0" algn="l">
                        <a:lnSpc>
                          <a:spcPct val="100000"/>
                        </a:lnSpc>
                        <a:spcBef>
                          <a:spcPts val="0"/>
                        </a:spcBef>
                        <a:spcAft>
                          <a:spcPts val="0"/>
                        </a:spcAft>
                        <a:buClr>
                          <a:srgbClr val="000000"/>
                        </a:buClr>
                        <a:buSzPts val="1000"/>
                        <a:buFont typeface="Arial"/>
                        <a:buNone/>
                      </a:pPr>
                      <a:r>
                        <a:rPr lang="es" sz="1000" u="none" cap="none" strike="noStrike">
                          <a:solidFill>
                            <a:srgbClr val="33475B"/>
                          </a:solidFill>
                          <a:latin typeface="Avenir"/>
                          <a:ea typeface="Avenir"/>
                          <a:cs typeface="Avenir"/>
                          <a:sym typeface="Avenir"/>
                        </a:rPr>
                        <a:t>Instagram</a:t>
                      </a:r>
                      <a:endParaRPr sz="1000" u="none" cap="none" strike="noStrike">
                        <a:solidFill>
                          <a:srgbClr val="33475B"/>
                        </a:solidFill>
                        <a:latin typeface="Avenir"/>
                        <a:ea typeface="Avenir"/>
                        <a:cs typeface="Avenir"/>
                        <a:sym typeface="Avenir"/>
                      </a:endParaRPr>
                    </a:p>
                  </a:txBody>
                  <a:tcPr marT="91425" marB="91425" marR="91425" marL="91425">
                    <a:lnL cap="flat" cmpd="sng" w="9525">
                      <a:solidFill>
                        <a:srgbClr val="33475B"/>
                      </a:solidFill>
                      <a:prstDash val="solid"/>
                      <a:round/>
                      <a:headEnd len="sm" w="sm" type="none"/>
                      <a:tailEnd len="sm" w="sm" type="none"/>
                    </a:lnL>
                    <a:lnR cap="flat" cmpd="sng" w="9525">
                      <a:solidFill>
                        <a:srgbClr val="33475B"/>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EAF0F6"/>
                    </a:solidFill>
                  </a:tcPr>
                </a:tc>
                <a:tc>
                  <a:txBody>
                    <a:bodyPr/>
                    <a:lstStyle/>
                    <a:p>
                      <a:pPr indent="0" lvl="0" marL="0" marR="0" rtl="0" algn="l">
                        <a:lnSpc>
                          <a:spcPct val="100000"/>
                        </a:lnSpc>
                        <a:spcBef>
                          <a:spcPts val="0"/>
                        </a:spcBef>
                        <a:spcAft>
                          <a:spcPts val="0"/>
                        </a:spcAft>
                        <a:buClr>
                          <a:srgbClr val="000000"/>
                        </a:buClr>
                        <a:buSzPts val="900"/>
                        <a:buFont typeface="Arial"/>
                        <a:buNone/>
                      </a:pPr>
                      <a:r>
                        <a:t/>
                      </a:r>
                      <a:endParaRPr b="1" sz="900" u="none" cap="none" strike="noStrike">
                        <a:solidFill>
                          <a:srgbClr val="2D3E50"/>
                        </a:solidFill>
                        <a:latin typeface="Avenir"/>
                        <a:ea typeface="Avenir"/>
                        <a:cs typeface="Avenir"/>
                        <a:sym typeface="Avenir"/>
                      </a:endParaRPr>
                    </a:p>
                  </a:txBody>
                  <a:tcPr marT="91425" marB="91425" marR="91425" marL="91425">
                    <a:lnL cap="flat" cmpd="sng" w="9525">
                      <a:solidFill>
                        <a:srgbClr val="33475B"/>
                      </a:solidFill>
                      <a:prstDash val="solid"/>
                      <a:round/>
                      <a:headEnd len="sm" w="sm" type="none"/>
                      <a:tailEnd len="sm" w="sm" type="none"/>
                    </a:lnL>
                    <a:lnR cap="flat" cmpd="sng" w="9525">
                      <a:solidFill>
                        <a:srgbClr val="33475B"/>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FFFFFF"/>
                    </a:solidFill>
                  </a:tcPr>
                </a:tc>
                <a:tc>
                  <a:txBody>
                    <a:bodyPr/>
                    <a:lstStyle/>
                    <a:p>
                      <a:pPr indent="0" lvl="0" marL="0" marR="0" rtl="0" algn="ctr">
                        <a:lnSpc>
                          <a:spcPct val="100000"/>
                        </a:lnSpc>
                        <a:spcBef>
                          <a:spcPts val="0"/>
                        </a:spcBef>
                        <a:spcAft>
                          <a:spcPts val="0"/>
                        </a:spcAft>
                        <a:buClr>
                          <a:srgbClr val="000000"/>
                        </a:buClr>
                        <a:buSzPts val="900"/>
                        <a:buFont typeface="Arial"/>
                        <a:buNone/>
                      </a:pPr>
                      <a:r>
                        <a:rPr lang="es" sz="900" u="none" cap="none" strike="noStrike">
                          <a:solidFill>
                            <a:srgbClr val="516F90"/>
                          </a:solidFill>
                          <a:latin typeface="Avenir"/>
                          <a:ea typeface="Avenir"/>
                          <a:cs typeface="Avenir"/>
                          <a:sym typeface="Avenir"/>
                        </a:rPr>
                        <a:t>%</a:t>
                      </a:r>
                      <a:endParaRPr sz="900" u="none" cap="none" strike="noStrike">
                        <a:solidFill>
                          <a:srgbClr val="516F90"/>
                        </a:solidFill>
                        <a:latin typeface="Avenir"/>
                        <a:ea typeface="Avenir"/>
                        <a:cs typeface="Avenir"/>
                        <a:sym typeface="Avenir"/>
                      </a:endParaRPr>
                    </a:p>
                  </a:txBody>
                  <a:tcPr marT="91425" marB="91425" marR="91425" marL="91425">
                    <a:lnL cap="flat" cmpd="sng" w="9525">
                      <a:solidFill>
                        <a:srgbClr val="33475B"/>
                      </a:solidFill>
                      <a:prstDash val="solid"/>
                      <a:round/>
                      <a:headEnd len="sm" w="sm" type="none"/>
                      <a:tailEnd len="sm" w="sm" type="none"/>
                    </a:lnL>
                    <a:lnR cap="flat" cmpd="sng" w="9525">
                      <a:solidFill>
                        <a:srgbClr val="33475B"/>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FFFFFF"/>
                    </a:solidFill>
                  </a:tcPr>
                </a:tc>
                <a:tc>
                  <a:txBody>
                    <a:bodyPr/>
                    <a:lstStyle/>
                    <a:p>
                      <a:pPr indent="0" lvl="0" marL="0" marR="0" rtl="0" algn="l">
                        <a:lnSpc>
                          <a:spcPct val="100000"/>
                        </a:lnSpc>
                        <a:spcBef>
                          <a:spcPts val="0"/>
                        </a:spcBef>
                        <a:spcAft>
                          <a:spcPts val="0"/>
                        </a:spcAft>
                        <a:buClr>
                          <a:srgbClr val="000000"/>
                        </a:buClr>
                        <a:buSzPts val="900"/>
                        <a:buFont typeface="Arial"/>
                        <a:buNone/>
                      </a:pPr>
                      <a:r>
                        <a:t/>
                      </a:r>
                      <a:endParaRPr b="1" sz="900" u="none" cap="none" strike="noStrike">
                        <a:solidFill>
                          <a:srgbClr val="2D3E50"/>
                        </a:solidFill>
                        <a:latin typeface="Avenir"/>
                        <a:ea typeface="Avenir"/>
                        <a:cs typeface="Avenir"/>
                        <a:sym typeface="Avenir"/>
                      </a:endParaRPr>
                    </a:p>
                  </a:txBody>
                  <a:tcPr marT="91425" marB="91425" marR="91425" marL="91425">
                    <a:lnL cap="flat" cmpd="sng" w="9525">
                      <a:solidFill>
                        <a:srgbClr val="33475B"/>
                      </a:solidFill>
                      <a:prstDash val="solid"/>
                      <a:round/>
                      <a:headEnd len="sm" w="sm" type="none"/>
                      <a:tailEnd len="sm" w="sm" type="none"/>
                    </a:lnL>
                    <a:lnR cap="flat" cmpd="sng" w="9525">
                      <a:solidFill>
                        <a:srgbClr val="33475B"/>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FFFFFF"/>
                    </a:solidFill>
                  </a:tcPr>
                </a:tc>
                <a:tc>
                  <a:txBody>
                    <a:bodyPr/>
                    <a:lstStyle/>
                    <a:p>
                      <a:pPr indent="0" lvl="0" marL="0" marR="0" rtl="0" algn="ctr">
                        <a:lnSpc>
                          <a:spcPct val="100000"/>
                        </a:lnSpc>
                        <a:spcBef>
                          <a:spcPts val="0"/>
                        </a:spcBef>
                        <a:spcAft>
                          <a:spcPts val="0"/>
                        </a:spcAft>
                        <a:buClr>
                          <a:srgbClr val="000000"/>
                        </a:buClr>
                        <a:buSzPts val="900"/>
                        <a:buFont typeface="Arial"/>
                        <a:buNone/>
                      </a:pPr>
                      <a:r>
                        <a:rPr lang="es" sz="900" u="none" cap="none" strike="noStrike">
                          <a:solidFill>
                            <a:srgbClr val="516F90"/>
                          </a:solidFill>
                          <a:latin typeface="Avenir"/>
                          <a:ea typeface="Avenir"/>
                          <a:cs typeface="Avenir"/>
                          <a:sym typeface="Avenir"/>
                        </a:rPr>
                        <a:t>%</a:t>
                      </a:r>
                      <a:endParaRPr sz="900" u="none" cap="none" strike="noStrike">
                        <a:solidFill>
                          <a:srgbClr val="516F90"/>
                        </a:solidFill>
                        <a:latin typeface="Avenir"/>
                        <a:ea typeface="Avenir"/>
                        <a:cs typeface="Avenir"/>
                        <a:sym typeface="Avenir"/>
                      </a:endParaRPr>
                    </a:p>
                  </a:txBody>
                  <a:tcPr marT="91425" marB="91425" marR="91425" marL="91425">
                    <a:lnL cap="flat" cmpd="sng" w="9525">
                      <a:solidFill>
                        <a:srgbClr val="33475B"/>
                      </a:solidFill>
                      <a:prstDash val="solid"/>
                      <a:round/>
                      <a:headEnd len="sm" w="sm" type="none"/>
                      <a:tailEnd len="sm" w="sm" type="none"/>
                    </a:lnL>
                    <a:lnR cap="flat" cmpd="sng" w="9525">
                      <a:solidFill>
                        <a:srgbClr val="33475B"/>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FFFFFF"/>
                    </a:solidFill>
                  </a:tcPr>
                </a:tc>
                <a:tc>
                  <a:txBody>
                    <a:bodyPr/>
                    <a:lstStyle/>
                    <a:p>
                      <a:pPr indent="0" lvl="0" marL="0" marR="0" rtl="0" algn="l">
                        <a:lnSpc>
                          <a:spcPct val="100000"/>
                        </a:lnSpc>
                        <a:spcBef>
                          <a:spcPts val="0"/>
                        </a:spcBef>
                        <a:spcAft>
                          <a:spcPts val="0"/>
                        </a:spcAft>
                        <a:buClr>
                          <a:srgbClr val="000000"/>
                        </a:buClr>
                        <a:buSzPts val="900"/>
                        <a:buFont typeface="Arial"/>
                        <a:buNone/>
                      </a:pPr>
                      <a:r>
                        <a:t/>
                      </a:r>
                      <a:endParaRPr b="1" sz="900" u="none" cap="none" strike="noStrike">
                        <a:solidFill>
                          <a:srgbClr val="2D3E50"/>
                        </a:solidFill>
                        <a:latin typeface="Avenir"/>
                        <a:ea typeface="Avenir"/>
                        <a:cs typeface="Avenir"/>
                        <a:sym typeface="Avenir"/>
                      </a:endParaRPr>
                    </a:p>
                  </a:txBody>
                  <a:tcPr marT="91425" marB="91425" marR="91425" marL="91425">
                    <a:lnL cap="flat" cmpd="sng" w="9525">
                      <a:solidFill>
                        <a:srgbClr val="33475B"/>
                      </a:solidFill>
                      <a:prstDash val="solid"/>
                      <a:round/>
                      <a:headEnd len="sm" w="sm" type="none"/>
                      <a:tailEnd len="sm" w="sm" type="none"/>
                    </a:lnL>
                    <a:lnR cap="flat" cmpd="sng" w="9525">
                      <a:solidFill>
                        <a:srgbClr val="33475B"/>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FFFFFF"/>
                    </a:solidFill>
                  </a:tcPr>
                </a:tc>
                <a:tc>
                  <a:txBody>
                    <a:bodyPr/>
                    <a:lstStyle/>
                    <a:p>
                      <a:pPr indent="0" lvl="0" marL="0" marR="0" rtl="0" algn="ctr">
                        <a:lnSpc>
                          <a:spcPct val="100000"/>
                        </a:lnSpc>
                        <a:spcBef>
                          <a:spcPts val="0"/>
                        </a:spcBef>
                        <a:spcAft>
                          <a:spcPts val="0"/>
                        </a:spcAft>
                        <a:buClr>
                          <a:srgbClr val="000000"/>
                        </a:buClr>
                        <a:buSzPts val="900"/>
                        <a:buFont typeface="Arial"/>
                        <a:buNone/>
                      </a:pPr>
                      <a:r>
                        <a:rPr lang="es" sz="900" u="none" cap="none" strike="noStrike">
                          <a:solidFill>
                            <a:srgbClr val="516F90"/>
                          </a:solidFill>
                          <a:latin typeface="Avenir"/>
                          <a:ea typeface="Avenir"/>
                          <a:cs typeface="Avenir"/>
                          <a:sym typeface="Avenir"/>
                        </a:rPr>
                        <a:t>%</a:t>
                      </a:r>
                      <a:endParaRPr sz="900" u="none" cap="none" strike="noStrike">
                        <a:solidFill>
                          <a:srgbClr val="516F90"/>
                        </a:solidFill>
                        <a:latin typeface="Avenir"/>
                        <a:ea typeface="Avenir"/>
                        <a:cs typeface="Avenir"/>
                        <a:sym typeface="Avenir"/>
                      </a:endParaRPr>
                    </a:p>
                  </a:txBody>
                  <a:tcPr marT="91425" marB="91425" marR="91425" marL="91425">
                    <a:lnL cap="flat" cmpd="sng" w="9525">
                      <a:solidFill>
                        <a:srgbClr val="33475B"/>
                      </a:solidFill>
                      <a:prstDash val="solid"/>
                      <a:round/>
                      <a:headEnd len="sm" w="sm" type="none"/>
                      <a:tailEnd len="sm" w="sm" type="none"/>
                    </a:lnL>
                    <a:lnR cap="flat" cmpd="sng" w="9525">
                      <a:solidFill>
                        <a:srgbClr val="33475B"/>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FFFFFF"/>
                    </a:solidFill>
                  </a:tcPr>
                </a:tc>
              </a:tr>
              <a:tr h="346175">
                <a:tc>
                  <a:txBody>
                    <a:bodyPr/>
                    <a:lstStyle/>
                    <a:p>
                      <a:pPr indent="0" lvl="0" marL="0" marR="0" rtl="0" algn="l">
                        <a:lnSpc>
                          <a:spcPct val="100000"/>
                        </a:lnSpc>
                        <a:spcBef>
                          <a:spcPts val="0"/>
                        </a:spcBef>
                        <a:spcAft>
                          <a:spcPts val="0"/>
                        </a:spcAft>
                        <a:buClr>
                          <a:srgbClr val="000000"/>
                        </a:buClr>
                        <a:buSzPts val="1000"/>
                        <a:buFont typeface="Arial"/>
                        <a:buNone/>
                      </a:pPr>
                      <a:r>
                        <a:rPr lang="es" sz="1000" u="none" cap="none" strike="noStrike">
                          <a:solidFill>
                            <a:srgbClr val="33475B"/>
                          </a:solidFill>
                          <a:latin typeface="Avenir"/>
                          <a:ea typeface="Avenir"/>
                          <a:cs typeface="Avenir"/>
                          <a:sym typeface="Avenir"/>
                        </a:rPr>
                        <a:t>LinkedIn</a:t>
                      </a:r>
                      <a:endParaRPr sz="1000" u="none" cap="none" strike="noStrike">
                        <a:solidFill>
                          <a:srgbClr val="33475B"/>
                        </a:solidFill>
                        <a:latin typeface="Avenir"/>
                        <a:ea typeface="Avenir"/>
                        <a:cs typeface="Avenir"/>
                        <a:sym typeface="Avenir"/>
                      </a:endParaRPr>
                    </a:p>
                  </a:txBody>
                  <a:tcPr marT="91425" marB="91425" marR="91425" marL="91425">
                    <a:lnL cap="flat" cmpd="sng" w="9525">
                      <a:solidFill>
                        <a:srgbClr val="33475B"/>
                      </a:solidFill>
                      <a:prstDash val="solid"/>
                      <a:round/>
                      <a:headEnd len="sm" w="sm" type="none"/>
                      <a:tailEnd len="sm" w="sm" type="none"/>
                    </a:lnL>
                    <a:lnR cap="flat" cmpd="sng" w="9525">
                      <a:solidFill>
                        <a:srgbClr val="33475B"/>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EAF0F6"/>
                    </a:solidFill>
                  </a:tcPr>
                </a:tc>
                <a:tc>
                  <a:txBody>
                    <a:bodyPr/>
                    <a:lstStyle/>
                    <a:p>
                      <a:pPr indent="0" lvl="0" marL="0" marR="0" rtl="0" algn="l">
                        <a:lnSpc>
                          <a:spcPct val="100000"/>
                        </a:lnSpc>
                        <a:spcBef>
                          <a:spcPts val="0"/>
                        </a:spcBef>
                        <a:spcAft>
                          <a:spcPts val="0"/>
                        </a:spcAft>
                        <a:buClr>
                          <a:srgbClr val="000000"/>
                        </a:buClr>
                        <a:buSzPts val="900"/>
                        <a:buFont typeface="Arial"/>
                        <a:buNone/>
                      </a:pPr>
                      <a:r>
                        <a:t/>
                      </a:r>
                      <a:endParaRPr b="1" sz="900" u="none" cap="none" strike="noStrike">
                        <a:solidFill>
                          <a:srgbClr val="2D3E50"/>
                        </a:solidFill>
                        <a:latin typeface="Avenir"/>
                        <a:ea typeface="Avenir"/>
                        <a:cs typeface="Avenir"/>
                        <a:sym typeface="Avenir"/>
                      </a:endParaRPr>
                    </a:p>
                  </a:txBody>
                  <a:tcPr marT="91425" marB="91425" marR="91425" marL="91425">
                    <a:lnL cap="flat" cmpd="sng" w="9525">
                      <a:solidFill>
                        <a:srgbClr val="33475B"/>
                      </a:solidFill>
                      <a:prstDash val="solid"/>
                      <a:round/>
                      <a:headEnd len="sm" w="sm" type="none"/>
                      <a:tailEnd len="sm" w="sm" type="none"/>
                    </a:lnL>
                    <a:lnR cap="flat" cmpd="sng" w="9525">
                      <a:solidFill>
                        <a:srgbClr val="33475B"/>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FFFFFF"/>
                    </a:solidFill>
                  </a:tcPr>
                </a:tc>
                <a:tc>
                  <a:txBody>
                    <a:bodyPr/>
                    <a:lstStyle/>
                    <a:p>
                      <a:pPr indent="0" lvl="0" marL="0" marR="0" rtl="0" algn="ctr">
                        <a:lnSpc>
                          <a:spcPct val="100000"/>
                        </a:lnSpc>
                        <a:spcBef>
                          <a:spcPts val="0"/>
                        </a:spcBef>
                        <a:spcAft>
                          <a:spcPts val="0"/>
                        </a:spcAft>
                        <a:buClr>
                          <a:srgbClr val="000000"/>
                        </a:buClr>
                        <a:buSzPts val="900"/>
                        <a:buFont typeface="Arial"/>
                        <a:buNone/>
                      </a:pPr>
                      <a:r>
                        <a:rPr lang="es" sz="900" u="none" cap="none" strike="noStrike">
                          <a:solidFill>
                            <a:srgbClr val="516F90"/>
                          </a:solidFill>
                          <a:latin typeface="Avenir"/>
                          <a:ea typeface="Avenir"/>
                          <a:cs typeface="Avenir"/>
                          <a:sym typeface="Avenir"/>
                        </a:rPr>
                        <a:t>%</a:t>
                      </a:r>
                      <a:endParaRPr sz="900" u="none" cap="none" strike="noStrike">
                        <a:solidFill>
                          <a:srgbClr val="516F90"/>
                        </a:solidFill>
                        <a:latin typeface="Avenir"/>
                        <a:ea typeface="Avenir"/>
                        <a:cs typeface="Avenir"/>
                        <a:sym typeface="Avenir"/>
                      </a:endParaRPr>
                    </a:p>
                  </a:txBody>
                  <a:tcPr marT="91425" marB="91425" marR="91425" marL="91425">
                    <a:lnL cap="flat" cmpd="sng" w="9525">
                      <a:solidFill>
                        <a:srgbClr val="33475B"/>
                      </a:solidFill>
                      <a:prstDash val="solid"/>
                      <a:round/>
                      <a:headEnd len="sm" w="sm" type="none"/>
                      <a:tailEnd len="sm" w="sm" type="none"/>
                    </a:lnL>
                    <a:lnR cap="flat" cmpd="sng" w="9525">
                      <a:solidFill>
                        <a:srgbClr val="33475B"/>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FFFFFF"/>
                    </a:solidFill>
                  </a:tcPr>
                </a:tc>
                <a:tc>
                  <a:txBody>
                    <a:bodyPr/>
                    <a:lstStyle/>
                    <a:p>
                      <a:pPr indent="0" lvl="0" marL="0" marR="0" rtl="0" algn="l">
                        <a:lnSpc>
                          <a:spcPct val="100000"/>
                        </a:lnSpc>
                        <a:spcBef>
                          <a:spcPts val="0"/>
                        </a:spcBef>
                        <a:spcAft>
                          <a:spcPts val="0"/>
                        </a:spcAft>
                        <a:buClr>
                          <a:srgbClr val="000000"/>
                        </a:buClr>
                        <a:buSzPts val="900"/>
                        <a:buFont typeface="Arial"/>
                        <a:buNone/>
                      </a:pPr>
                      <a:r>
                        <a:t/>
                      </a:r>
                      <a:endParaRPr b="1" sz="900" u="none" cap="none" strike="noStrike">
                        <a:solidFill>
                          <a:srgbClr val="2D3E50"/>
                        </a:solidFill>
                        <a:latin typeface="Avenir"/>
                        <a:ea typeface="Avenir"/>
                        <a:cs typeface="Avenir"/>
                        <a:sym typeface="Avenir"/>
                      </a:endParaRPr>
                    </a:p>
                  </a:txBody>
                  <a:tcPr marT="91425" marB="91425" marR="91425" marL="91425">
                    <a:lnL cap="flat" cmpd="sng" w="9525">
                      <a:solidFill>
                        <a:srgbClr val="33475B"/>
                      </a:solidFill>
                      <a:prstDash val="solid"/>
                      <a:round/>
                      <a:headEnd len="sm" w="sm" type="none"/>
                      <a:tailEnd len="sm" w="sm" type="none"/>
                    </a:lnL>
                    <a:lnR cap="flat" cmpd="sng" w="9525">
                      <a:solidFill>
                        <a:srgbClr val="33475B"/>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FFFFFF"/>
                    </a:solidFill>
                  </a:tcPr>
                </a:tc>
                <a:tc>
                  <a:txBody>
                    <a:bodyPr/>
                    <a:lstStyle/>
                    <a:p>
                      <a:pPr indent="0" lvl="0" marL="0" marR="0" rtl="0" algn="ctr">
                        <a:lnSpc>
                          <a:spcPct val="100000"/>
                        </a:lnSpc>
                        <a:spcBef>
                          <a:spcPts val="0"/>
                        </a:spcBef>
                        <a:spcAft>
                          <a:spcPts val="0"/>
                        </a:spcAft>
                        <a:buClr>
                          <a:srgbClr val="000000"/>
                        </a:buClr>
                        <a:buSzPts val="900"/>
                        <a:buFont typeface="Arial"/>
                        <a:buNone/>
                      </a:pPr>
                      <a:r>
                        <a:rPr lang="es" sz="900" u="none" cap="none" strike="noStrike">
                          <a:solidFill>
                            <a:srgbClr val="516F90"/>
                          </a:solidFill>
                          <a:latin typeface="Avenir"/>
                          <a:ea typeface="Avenir"/>
                          <a:cs typeface="Avenir"/>
                          <a:sym typeface="Avenir"/>
                        </a:rPr>
                        <a:t>%</a:t>
                      </a:r>
                      <a:endParaRPr sz="900" u="none" cap="none" strike="noStrike">
                        <a:solidFill>
                          <a:srgbClr val="516F90"/>
                        </a:solidFill>
                        <a:latin typeface="Avenir"/>
                        <a:ea typeface="Avenir"/>
                        <a:cs typeface="Avenir"/>
                        <a:sym typeface="Avenir"/>
                      </a:endParaRPr>
                    </a:p>
                  </a:txBody>
                  <a:tcPr marT="91425" marB="91425" marR="91425" marL="91425">
                    <a:lnL cap="flat" cmpd="sng" w="9525">
                      <a:solidFill>
                        <a:srgbClr val="33475B"/>
                      </a:solidFill>
                      <a:prstDash val="solid"/>
                      <a:round/>
                      <a:headEnd len="sm" w="sm" type="none"/>
                      <a:tailEnd len="sm" w="sm" type="none"/>
                    </a:lnL>
                    <a:lnR cap="flat" cmpd="sng" w="9525">
                      <a:solidFill>
                        <a:srgbClr val="33475B"/>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FFFFFF"/>
                    </a:solidFill>
                  </a:tcPr>
                </a:tc>
                <a:tc>
                  <a:txBody>
                    <a:bodyPr/>
                    <a:lstStyle/>
                    <a:p>
                      <a:pPr indent="0" lvl="0" marL="0" marR="0" rtl="0" algn="l">
                        <a:lnSpc>
                          <a:spcPct val="100000"/>
                        </a:lnSpc>
                        <a:spcBef>
                          <a:spcPts val="0"/>
                        </a:spcBef>
                        <a:spcAft>
                          <a:spcPts val="0"/>
                        </a:spcAft>
                        <a:buClr>
                          <a:srgbClr val="000000"/>
                        </a:buClr>
                        <a:buSzPts val="900"/>
                        <a:buFont typeface="Arial"/>
                        <a:buNone/>
                      </a:pPr>
                      <a:r>
                        <a:t/>
                      </a:r>
                      <a:endParaRPr b="1" sz="900" u="none" cap="none" strike="noStrike">
                        <a:solidFill>
                          <a:srgbClr val="2D3E50"/>
                        </a:solidFill>
                        <a:latin typeface="Avenir"/>
                        <a:ea typeface="Avenir"/>
                        <a:cs typeface="Avenir"/>
                        <a:sym typeface="Avenir"/>
                      </a:endParaRPr>
                    </a:p>
                  </a:txBody>
                  <a:tcPr marT="91425" marB="91425" marR="91425" marL="91425">
                    <a:lnL cap="flat" cmpd="sng" w="9525">
                      <a:solidFill>
                        <a:srgbClr val="33475B"/>
                      </a:solidFill>
                      <a:prstDash val="solid"/>
                      <a:round/>
                      <a:headEnd len="sm" w="sm" type="none"/>
                      <a:tailEnd len="sm" w="sm" type="none"/>
                    </a:lnL>
                    <a:lnR cap="flat" cmpd="sng" w="9525">
                      <a:solidFill>
                        <a:srgbClr val="33475B"/>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FFFFFF"/>
                    </a:solidFill>
                  </a:tcPr>
                </a:tc>
                <a:tc>
                  <a:txBody>
                    <a:bodyPr/>
                    <a:lstStyle/>
                    <a:p>
                      <a:pPr indent="0" lvl="0" marL="0" marR="0" rtl="0" algn="ctr">
                        <a:lnSpc>
                          <a:spcPct val="100000"/>
                        </a:lnSpc>
                        <a:spcBef>
                          <a:spcPts val="0"/>
                        </a:spcBef>
                        <a:spcAft>
                          <a:spcPts val="0"/>
                        </a:spcAft>
                        <a:buClr>
                          <a:srgbClr val="000000"/>
                        </a:buClr>
                        <a:buSzPts val="900"/>
                        <a:buFont typeface="Arial"/>
                        <a:buNone/>
                      </a:pPr>
                      <a:r>
                        <a:rPr lang="es" sz="900" u="none" cap="none" strike="noStrike">
                          <a:solidFill>
                            <a:srgbClr val="516F90"/>
                          </a:solidFill>
                          <a:latin typeface="Avenir"/>
                          <a:ea typeface="Avenir"/>
                          <a:cs typeface="Avenir"/>
                          <a:sym typeface="Avenir"/>
                        </a:rPr>
                        <a:t>%</a:t>
                      </a:r>
                      <a:endParaRPr sz="900" u="none" cap="none" strike="noStrike">
                        <a:solidFill>
                          <a:srgbClr val="516F90"/>
                        </a:solidFill>
                        <a:latin typeface="Avenir"/>
                        <a:ea typeface="Avenir"/>
                        <a:cs typeface="Avenir"/>
                        <a:sym typeface="Avenir"/>
                      </a:endParaRPr>
                    </a:p>
                  </a:txBody>
                  <a:tcPr marT="91425" marB="91425" marR="91425" marL="91425">
                    <a:lnL cap="flat" cmpd="sng" w="9525">
                      <a:solidFill>
                        <a:srgbClr val="33475B"/>
                      </a:solidFill>
                      <a:prstDash val="solid"/>
                      <a:round/>
                      <a:headEnd len="sm" w="sm" type="none"/>
                      <a:tailEnd len="sm" w="sm" type="none"/>
                    </a:lnL>
                    <a:lnR cap="flat" cmpd="sng" w="9525">
                      <a:solidFill>
                        <a:srgbClr val="33475B"/>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FFFFFF"/>
                    </a:solidFill>
                  </a:tcPr>
                </a:tc>
              </a:tr>
              <a:tr h="346175">
                <a:tc>
                  <a:txBody>
                    <a:bodyPr/>
                    <a:lstStyle/>
                    <a:p>
                      <a:pPr indent="0" lvl="0" marL="0" marR="0" rtl="0" algn="l">
                        <a:lnSpc>
                          <a:spcPct val="100000"/>
                        </a:lnSpc>
                        <a:spcBef>
                          <a:spcPts val="0"/>
                        </a:spcBef>
                        <a:spcAft>
                          <a:spcPts val="0"/>
                        </a:spcAft>
                        <a:buClr>
                          <a:srgbClr val="000000"/>
                        </a:buClr>
                        <a:buSzPts val="1000"/>
                        <a:buFont typeface="Arial"/>
                        <a:buNone/>
                      </a:pPr>
                      <a:r>
                        <a:rPr lang="es" sz="1000" u="none" cap="none" strike="noStrike">
                          <a:solidFill>
                            <a:srgbClr val="33475B"/>
                          </a:solidFill>
                          <a:latin typeface="Avenir"/>
                          <a:ea typeface="Avenir"/>
                          <a:cs typeface="Avenir"/>
                          <a:sym typeface="Avenir"/>
                        </a:rPr>
                        <a:t>Medium</a:t>
                      </a:r>
                      <a:endParaRPr sz="1000" u="none" cap="none" strike="noStrike">
                        <a:solidFill>
                          <a:srgbClr val="33475B"/>
                        </a:solidFill>
                        <a:latin typeface="Avenir"/>
                        <a:ea typeface="Avenir"/>
                        <a:cs typeface="Avenir"/>
                        <a:sym typeface="Avenir"/>
                      </a:endParaRPr>
                    </a:p>
                  </a:txBody>
                  <a:tcPr marT="91425" marB="91425" marR="91425" marL="91425">
                    <a:lnL cap="flat" cmpd="sng" w="9525">
                      <a:solidFill>
                        <a:srgbClr val="33475B"/>
                      </a:solidFill>
                      <a:prstDash val="solid"/>
                      <a:round/>
                      <a:headEnd len="sm" w="sm" type="none"/>
                      <a:tailEnd len="sm" w="sm" type="none"/>
                    </a:lnL>
                    <a:lnR cap="flat" cmpd="sng" w="9525">
                      <a:solidFill>
                        <a:srgbClr val="33475B"/>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EAF0F6"/>
                    </a:solidFill>
                  </a:tcPr>
                </a:tc>
                <a:tc>
                  <a:txBody>
                    <a:bodyPr/>
                    <a:lstStyle/>
                    <a:p>
                      <a:pPr indent="0" lvl="0" marL="0" marR="0" rtl="0" algn="l">
                        <a:lnSpc>
                          <a:spcPct val="100000"/>
                        </a:lnSpc>
                        <a:spcBef>
                          <a:spcPts val="0"/>
                        </a:spcBef>
                        <a:spcAft>
                          <a:spcPts val="0"/>
                        </a:spcAft>
                        <a:buClr>
                          <a:srgbClr val="000000"/>
                        </a:buClr>
                        <a:buSzPts val="900"/>
                        <a:buFont typeface="Arial"/>
                        <a:buNone/>
                      </a:pPr>
                      <a:r>
                        <a:t/>
                      </a:r>
                      <a:endParaRPr b="1" sz="900" u="none" cap="none" strike="noStrike">
                        <a:solidFill>
                          <a:srgbClr val="2D3E50"/>
                        </a:solidFill>
                        <a:latin typeface="Avenir"/>
                        <a:ea typeface="Avenir"/>
                        <a:cs typeface="Avenir"/>
                        <a:sym typeface="Avenir"/>
                      </a:endParaRPr>
                    </a:p>
                  </a:txBody>
                  <a:tcPr marT="91425" marB="91425" marR="91425" marL="91425">
                    <a:lnL cap="flat" cmpd="sng" w="9525">
                      <a:solidFill>
                        <a:srgbClr val="33475B"/>
                      </a:solidFill>
                      <a:prstDash val="solid"/>
                      <a:round/>
                      <a:headEnd len="sm" w="sm" type="none"/>
                      <a:tailEnd len="sm" w="sm" type="none"/>
                    </a:lnL>
                    <a:lnR cap="flat" cmpd="sng" w="9525">
                      <a:solidFill>
                        <a:srgbClr val="33475B"/>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FFFFFF"/>
                    </a:solidFill>
                  </a:tcPr>
                </a:tc>
                <a:tc>
                  <a:txBody>
                    <a:bodyPr/>
                    <a:lstStyle/>
                    <a:p>
                      <a:pPr indent="0" lvl="0" marL="0" marR="0" rtl="0" algn="ctr">
                        <a:lnSpc>
                          <a:spcPct val="100000"/>
                        </a:lnSpc>
                        <a:spcBef>
                          <a:spcPts val="0"/>
                        </a:spcBef>
                        <a:spcAft>
                          <a:spcPts val="0"/>
                        </a:spcAft>
                        <a:buClr>
                          <a:srgbClr val="000000"/>
                        </a:buClr>
                        <a:buSzPts val="900"/>
                        <a:buFont typeface="Arial"/>
                        <a:buNone/>
                      </a:pPr>
                      <a:r>
                        <a:rPr lang="es" sz="900" u="none" cap="none" strike="noStrike">
                          <a:solidFill>
                            <a:srgbClr val="516F90"/>
                          </a:solidFill>
                          <a:latin typeface="Avenir"/>
                          <a:ea typeface="Avenir"/>
                          <a:cs typeface="Avenir"/>
                          <a:sym typeface="Avenir"/>
                        </a:rPr>
                        <a:t>%</a:t>
                      </a:r>
                      <a:endParaRPr sz="900" u="none" cap="none" strike="noStrike">
                        <a:solidFill>
                          <a:srgbClr val="516F90"/>
                        </a:solidFill>
                        <a:latin typeface="Avenir"/>
                        <a:ea typeface="Avenir"/>
                        <a:cs typeface="Avenir"/>
                        <a:sym typeface="Avenir"/>
                      </a:endParaRPr>
                    </a:p>
                  </a:txBody>
                  <a:tcPr marT="91425" marB="91425" marR="91425" marL="91425">
                    <a:lnL cap="flat" cmpd="sng" w="9525">
                      <a:solidFill>
                        <a:srgbClr val="33475B"/>
                      </a:solidFill>
                      <a:prstDash val="solid"/>
                      <a:round/>
                      <a:headEnd len="sm" w="sm" type="none"/>
                      <a:tailEnd len="sm" w="sm" type="none"/>
                    </a:lnL>
                    <a:lnR cap="flat" cmpd="sng" w="9525">
                      <a:solidFill>
                        <a:srgbClr val="33475B"/>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FFFFFF"/>
                    </a:solidFill>
                  </a:tcPr>
                </a:tc>
                <a:tc>
                  <a:txBody>
                    <a:bodyPr/>
                    <a:lstStyle/>
                    <a:p>
                      <a:pPr indent="0" lvl="0" marL="0" marR="0" rtl="0" algn="l">
                        <a:lnSpc>
                          <a:spcPct val="100000"/>
                        </a:lnSpc>
                        <a:spcBef>
                          <a:spcPts val="0"/>
                        </a:spcBef>
                        <a:spcAft>
                          <a:spcPts val="0"/>
                        </a:spcAft>
                        <a:buClr>
                          <a:srgbClr val="000000"/>
                        </a:buClr>
                        <a:buSzPts val="900"/>
                        <a:buFont typeface="Arial"/>
                        <a:buNone/>
                      </a:pPr>
                      <a:r>
                        <a:t/>
                      </a:r>
                      <a:endParaRPr b="1" sz="900" u="none" cap="none" strike="noStrike">
                        <a:solidFill>
                          <a:srgbClr val="2D3E50"/>
                        </a:solidFill>
                        <a:latin typeface="Avenir"/>
                        <a:ea typeface="Avenir"/>
                        <a:cs typeface="Avenir"/>
                        <a:sym typeface="Avenir"/>
                      </a:endParaRPr>
                    </a:p>
                  </a:txBody>
                  <a:tcPr marT="91425" marB="91425" marR="91425" marL="91425">
                    <a:lnL cap="flat" cmpd="sng" w="9525">
                      <a:solidFill>
                        <a:srgbClr val="33475B"/>
                      </a:solidFill>
                      <a:prstDash val="solid"/>
                      <a:round/>
                      <a:headEnd len="sm" w="sm" type="none"/>
                      <a:tailEnd len="sm" w="sm" type="none"/>
                    </a:lnL>
                    <a:lnR cap="flat" cmpd="sng" w="9525">
                      <a:solidFill>
                        <a:srgbClr val="33475B"/>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FFFFFF"/>
                    </a:solidFill>
                  </a:tcPr>
                </a:tc>
                <a:tc>
                  <a:txBody>
                    <a:bodyPr/>
                    <a:lstStyle/>
                    <a:p>
                      <a:pPr indent="0" lvl="0" marL="0" marR="0" rtl="0" algn="ctr">
                        <a:lnSpc>
                          <a:spcPct val="100000"/>
                        </a:lnSpc>
                        <a:spcBef>
                          <a:spcPts val="0"/>
                        </a:spcBef>
                        <a:spcAft>
                          <a:spcPts val="0"/>
                        </a:spcAft>
                        <a:buClr>
                          <a:srgbClr val="000000"/>
                        </a:buClr>
                        <a:buSzPts val="900"/>
                        <a:buFont typeface="Arial"/>
                        <a:buNone/>
                      </a:pPr>
                      <a:r>
                        <a:rPr lang="es" sz="900" u="none" cap="none" strike="noStrike">
                          <a:solidFill>
                            <a:srgbClr val="516F90"/>
                          </a:solidFill>
                          <a:latin typeface="Avenir"/>
                          <a:ea typeface="Avenir"/>
                          <a:cs typeface="Avenir"/>
                          <a:sym typeface="Avenir"/>
                        </a:rPr>
                        <a:t>%</a:t>
                      </a:r>
                      <a:endParaRPr sz="900" u="none" cap="none" strike="noStrike">
                        <a:solidFill>
                          <a:srgbClr val="516F90"/>
                        </a:solidFill>
                        <a:latin typeface="Avenir"/>
                        <a:ea typeface="Avenir"/>
                        <a:cs typeface="Avenir"/>
                        <a:sym typeface="Avenir"/>
                      </a:endParaRPr>
                    </a:p>
                  </a:txBody>
                  <a:tcPr marT="91425" marB="91425" marR="91425" marL="91425">
                    <a:lnL cap="flat" cmpd="sng" w="9525">
                      <a:solidFill>
                        <a:srgbClr val="33475B"/>
                      </a:solidFill>
                      <a:prstDash val="solid"/>
                      <a:round/>
                      <a:headEnd len="sm" w="sm" type="none"/>
                      <a:tailEnd len="sm" w="sm" type="none"/>
                    </a:lnL>
                    <a:lnR cap="flat" cmpd="sng" w="9525">
                      <a:solidFill>
                        <a:srgbClr val="33475B"/>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FFFFFF"/>
                    </a:solidFill>
                  </a:tcPr>
                </a:tc>
                <a:tc>
                  <a:txBody>
                    <a:bodyPr/>
                    <a:lstStyle/>
                    <a:p>
                      <a:pPr indent="0" lvl="0" marL="0" marR="0" rtl="0" algn="l">
                        <a:lnSpc>
                          <a:spcPct val="100000"/>
                        </a:lnSpc>
                        <a:spcBef>
                          <a:spcPts val="0"/>
                        </a:spcBef>
                        <a:spcAft>
                          <a:spcPts val="0"/>
                        </a:spcAft>
                        <a:buClr>
                          <a:srgbClr val="000000"/>
                        </a:buClr>
                        <a:buSzPts val="900"/>
                        <a:buFont typeface="Arial"/>
                        <a:buNone/>
                      </a:pPr>
                      <a:r>
                        <a:t/>
                      </a:r>
                      <a:endParaRPr b="1" sz="900" u="none" cap="none" strike="noStrike">
                        <a:solidFill>
                          <a:srgbClr val="2D3E50"/>
                        </a:solidFill>
                        <a:latin typeface="Avenir"/>
                        <a:ea typeface="Avenir"/>
                        <a:cs typeface="Avenir"/>
                        <a:sym typeface="Avenir"/>
                      </a:endParaRPr>
                    </a:p>
                  </a:txBody>
                  <a:tcPr marT="91425" marB="91425" marR="91425" marL="91425">
                    <a:lnL cap="flat" cmpd="sng" w="9525">
                      <a:solidFill>
                        <a:srgbClr val="33475B"/>
                      </a:solidFill>
                      <a:prstDash val="solid"/>
                      <a:round/>
                      <a:headEnd len="sm" w="sm" type="none"/>
                      <a:tailEnd len="sm" w="sm" type="none"/>
                    </a:lnL>
                    <a:lnR cap="flat" cmpd="sng" w="9525">
                      <a:solidFill>
                        <a:srgbClr val="33475B"/>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FFFFFF"/>
                    </a:solidFill>
                  </a:tcPr>
                </a:tc>
                <a:tc>
                  <a:txBody>
                    <a:bodyPr/>
                    <a:lstStyle/>
                    <a:p>
                      <a:pPr indent="0" lvl="0" marL="0" marR="0" rtl="0" algn="ctr">
                        <a:lnSpc>
                          <a:spcPct val="100000"/>
                        </a:lnSpc>
                        <a:spcBef>
                          <a:spcPts val="0"/>
                        </a:spcBef>
                        <a:spcAft>
                          <a:spcPts val="0"/>
                        </a:spcAft>
                        <a:buClr>
                          <a:srgbClr val="000000"/>
                        </a:buClr>
                        <a:buSzPts val="900"/>
                        <a:buFont typeface="Arial"/>
                        <a:buNone/>
                      </a:pPr>
                      <a:r>
                        <a:rPr lang="es" sz="900" u="none" cap="none" strike="noStrike">
                          <a:solidFill>
                            <a:srgbClr val="516F90"/>
                          </a:solidFill>
                          <a:latin typeface="Avenir"/>
                          <a:ea typeface="Avenir"/>
                          <a:cs typeface="Avenir"/>
                          <a:sym typeface="Avenir"/>
                        </a:rPr>
                        <a:t>%</a:t>
                      </a:r>
                      <a:endParaRPr sz="900" u="none" cap="none" strike="noStrike">
                        <a:solidFill>
                          <a:srgbClr val="516F90"/>
                        </a:solidFill>
                        <a:latin typeface="Avenir"/>
                        <a:ea typeface="Avenir"/>
                        <a:cs typeface="Avenir"/>
                        <a:sym typeface="Avenir"/>
                      </a:endParaRPr>
                    </a:p>
                  </a:txBody>
                  <a:tcPr marT="91425" marB="91425" marR="91425" marL="91425">
                    <a:lnL cap="flat" cmpd="sng" w="9525">
                      <a:solidFill>
                        <a:srgbClr val="33475B"/>
                      </a:solidFill>
                      <a:prstDash val="solid"/>
                      <a:round/>
                      <a:headEnd len="sm" w="sm" type="none"/>
                      <a:tailEnd len="sm" w="sm" type="none"/>
                    </a:lnL>
                    <a:lnR cap="flat" cmpd="sng" w="9525">
                      <a:solidFill>
                        <a:srgbClr val="33475B"/>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FFFFFF"/>
                    </a:solidFill>
                  </a:tcPr>
                </a:tc>
              </a:tr>
              <a:tr h="346175">
                <a:tc>
                  <a:txBody>
                    <a:bodyPr/>
                    <a:lstStyle/>
                    <a:p>
                      <a:pPr indent="0" lvl="0" marL="0" marR="0" rtl="0" algn="l">
                        <a:lnSpc>
                          <a:spcPct val="100000"/>
                        </a:lnSpc>
                        <a:spcBef>
                          <a:spcPts val="0"/>
                        </a:spcBef>
                        <a:spcAft>
                          <a:spcPts val="0"/>
                        </a:spcAft>
                        <a:buClr>
                          <a:srgbClr val="000000"/>
                        </a:buClr>
                        <a:buSzPts val="1000"/>
                        <a:buFont typeface="Arial"/>
                        <a:buNone/>
                      </a:pPr>
                      <a:r>
                        <a:rPr lang="es" sz="1000" u="none" cap="none" strike="noStrike">
                          <a:solidFill>
                            <a:srgbClr val="33475B"/>
                          </a:solidFill>
                          <a:latin typeface="Avenir"/>
                          <a:ea typeface="Avenir"/>
                          <a:cs typeface="Avenir"/>
                          <a:sym typeface="Avenir"/>
                        </a:rPr>
                        <a:t>Twitter</a:t>
                      </a:r>
                      <a:endParaRPr sz="1000" u="none" cap="none" strike="noStrike">
                        <a:solidFill>
                          <a:srgbClr val="33475B"/>
                        </a:solidFill>
                        <a:latin typeface="Avenir"/>
                        <a:ea typeface="Avenir"/>
                        <a:cs typeface="Avenir"/>
                        <a:sym typeface="Avenir"/>
                      </a:endParaRPr>
                    </a:p>
                  </a:txBody>
                  <a:tcPr marT="91425" marB="91425" marR="91425" marL="91425">
                    <a:lnL cap="flat" cmpd="sng" w="9525">
                      <a:solidFill>
                        <a:srgbClr val="33475B"/>
                      </a:solidFill>
                      <a:prstDash val="solid"/>
                      <a:round/>
                      <a:headEnd len="sm" w="sm" type="none"/>
                      <a:tailEnd len="sm" w="sm" type="none"/>
                    </a:lnL>
                    <a:lnR cap="flat" cmpd="sng" w="9525">
                      <a:solidFill>
                        <a:srgbClr val="33475B"/>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EAF0F6"/>
                    </a:solidFill>
                  </a:tcPr>
                </a:tc>
                <a:tc>
                  <a:txBody>
                    <a:bodyPr/>
                    <a:lstStyle/>
                    <a:p>
                      <a:pPr indent="0" lvl="0" marL="0" marR="0" rtl="0" algn="l">
                        <a:lnSpc>
                          <a:spcPct val="100000"/>
                        </a:lnSpc>
                        <a:spcBef>
                          <a:spcPts val="0"/>
                        </a:spcBef>
                        <a:spcAft>
                          <a:spcPts val="0"/>
                        </a:spcAft>
                        <a:buClr>
                          <a:srgbClr val="000000"/>
                        </a:buClr>
                        <a:buSzPts val="900"/>
                        <a:buFont typeface="Arial"/>
                        <a:buNone/>
                      </a:pPr>
                      <a:r>
                        <a:t/>
                      </a:r>
                      <a:endParaRPr b="1" sz="900" u="none" cap="none" strike="noStrike">
                        <a:solidFill>
                          <a:srgbClr val="2D3E50"/>
                        </a:solidFill>
                        <a:latin typeface="Avenir"/>
                        <a:ea typeface="Avenir"/>
                        <a:cs typeface="Avenir"/>
                        <a:sym typeface="Avenir"/>
                      </a:endParaRPr>
                    </a:p>
                  </a:txBody>
                  <a:tcPr marT="91425" marB="91425" marR="91425" marL="91425">
                    <a:lnL cap="flat" cmpd="sng" w="9525">
                      <a:solidFill>
                        <a:srgbClr val="33475B"/>
                      </a:solidFill>
                      <a:prstDash val="solid"/>
                      <a:round/>
                      <a:headEnd len="sm" w="sm" type="none"/>
                      <a:tailEnd len="sm" w="sm" type="none"/>
                    </a:lnL>
                    <a:lnR cap="flat" cmpd="sng" w="9525">
                      <a:solidFill>
                        <a:srgbClr val="33475B"/>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FFFFFF"/>
                    </a:solidFill>
                  </a:tcPr>
                </a:tc>
                <a:tc>
                  <a:txBody>
                    <a:bodyPr/>
                    <a:lstStyle/>
                    <a:p>
                      <a:pPr indent="0" lvl="0" marL="0" marR="0" rtl="0" algn="ctr">
                        <a:lnSpc>
                          <a:spcPct val="100000"/>
                        </a:lnSpc>
                        <a:spcBef>
                          <a:spcPts val="0"/>
                        </a:spcBef>
                        <a:spcAft>
                          <a:spcPts val="0"/>
                        </a:spcAft>
                        <a:buClr>
                          <a:srgbClr val="000000"/>
                        </a:buClr>
                        <a:buSzPts val="900"/>
                        <a:buFont typeface="Arial"/>
                        <a:buNone/>
                      </a:pPr>
                      <a:r>
                        <a:rPr lang="es" sz="900" u="none" cap="none" strike="noStrike">
                          <a:solidFill>
                            <a:srgbClr val="516F90"/>
                          </a:solidFill>
                          <a:latin typeface="Avenir"/>
                          <a:ea typeface="Avenir"/>
                          <a:cs typeface="Avenir"/>
                          <a:sym typeface="Avenir"/>
                        </a:rPr>
                        <a:t>%</a:t>
                      </a:r>
                      <a:endParaRPr sz="900" u="none" cap="none" strike="noStrike">
                        <a:solidFill>
                          <a:srgbClr val="516F90"/>
                        </a:solidFill>
                        <a:latin typeface="Avenir"/>
                        <a:ea typeface="Avenir"/>
                        <a:cs typeface="Avenir"/>
                        <a:sym typeface="Avenir"/>
                      </a:endParaRPr>
                    </a:p>
                  </a:txBody>
                  <a:tcPr marT="91425" marB="91425" marR="91425" marL="91425">
                    <a:lnL cap="flat" cmpd="sng" w="9525">
                      <a:solidFill>
                        <a:srgbClr val="33475B"/>
                      </a:solidFill>
                      <a:prstDash val="solid"/>
                      <a:round/>
                      <a:headEnd len="sm" w="sm" type="none"/>
                      <a:tailEnd len="sm" w="sm" type="none"/>
                    </a:lnL>
                    <a:lnR cap="flat" cmpd="sng" w="9525">
                      <a:solidFill>
                        <a:srgbClr val="33475B"/>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FFFFFF"/>
                    </a:solidFill>
                  </a:tcPr>
                </a:tc>
                <a:tc>
                  <a:txBody>
                    <a:bodyPr/>
                    <a:lstStyle/>
                    <a:p>
                      <a:pPr indent="0" lvl="0" marL="0" marR="0" rtl="0" algn="l">
                        <a:lnSpc>
                          <a:spcPct val="100000"/>
                        </a:lnSpc>
                        <a:spcBef>
                          <a:spcPts val="0"/>
                        </a:spcBef>
                        <a:spcAft>
                          <a:spcPts val="0"/>
                        </a:spcAft>
                        <a:buClr>
                          <a:srgbClr val="000000"/>
                        </a:buClr>
                        <a:buSzPts val="900"/>
                        <a:buFont typeface="Arial"/>
                        <a:buNone/>
                      </a:pPr>
                      <a:r>
                        <a:t/>
                      </a:r>
                      <a:endParaRPr b="1" sz="900" u="none" cap="none" strike="noStrike">
                        <a:solidFill>
                          <a:srgbClr val="2D3E50"/>
                        </a:solidFill>
                        <a:latin typeface="Avenir"/>
                        <a:ea typeface="Avenir"/>
                        <a:cs typeface="Avenir"/>
                        <a:sym typeface="Avenir"/>
                      </a:endParaRPr>
                    </a:p>
                  </a:txBody>
                  <a:tcPr marT="91425" marB="91425" marR="91425" marL="91425">
                    <a:lnL cap="flat" cmpd="sng" w="9525">
                      <a:solidFill>
                        <a:srgbClr val="33475B"/>
                      </a:solidFill>
                      <a:prstDash val="solid"/>
                      <a:round/>
                      <a:headEnd len="sm" w="sm" type="none"/>
                      <a:tailEnd len="sm" w="sm" type="none"/>
                    </a:lnL>
                    <a:lnR cap="flat" cmpd="sng" w="9525">
                      <a:solidFill>
                        <a:srgbClr val="33475B"/>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FFFFFF"/>
                    </a:solidFill>
                  </a:tcPr>
                </a:tc>
                <a:tc>
                  <a:txBody>
                    <a:bodyPr/>
                    <a:lstStyle/>
                    <a:p>
                      <a:pPr indent="0" lvl="0" marL="0" marR="0" rtl="0" algn="ctr">
                        <a:lnSpc>
                          <a:spcPct val="100000"/>
                        </a:lnSpc>
                        <a:spcBef>
                          <a:spcPts val="0"/>
                        </a:spcBef>
                        <a:spcAft>
                          <a:spcPts val="0"/>
                        </a:spcAft>
                        <a:buClr>
                          <a:srgbClr val="000000"/>
                        </a:buClr>
                        <a:buSzPts val="900"/>
                        <a:buFont typeface="Arial"/>
                        <a:buNone/>
                      </a:pPr>
                      <a:r>
                        <a:rPr lang="es" sz="900" u="none" cap="none" strike="noStrike">
                          <a:solidFill>
                            <a:srgbClr val="516F90"/>
                          </a:solidFill>
                          <a:latin typeface="Avenir"/>
                          <a:ea typeface="Avenir"/>
                          <a:cs typeface="Avenir"/>
                          <a:sym typeface="Avenir"/>
                        </a:rPr>
                        <a:t>%</a:t>
                      </a:r>
                      <a:endParaRPr sz="900" u="none" cap="none" strike="noStrike">
                        <a:solidFill>
                          <a:srgbClr val="516F90"/>
                        </a:solidFill>
                        <a:latin typeface="Avenir"/>
                        <a:ea typeface="Avenir"/>
                        <a:cs typeface="Avenir"/>
                        <a:sym typeface="Avenir"/>
                      </a:endParaRPr>
                    </a:p>
                  </a:txBody>
                  <a:tcPr marT="91425" marB="91425" marR="91425" marL="91425">
                    <a:lnL cap="flat" cmpd="sng" w="9525">
                      <a:solidFill>
                        <a:srgbClr val="33475B"/>
                      </a:solidFill>
                      <a:prstDash val="solid"/>
                      <a:round/>
                      <a:headEnd len="sm" w="sm" type="none"/>
                      <a:tailEnd len="sm" w="sm" type="none"/>
                    </a:lnL>
                    <a:lnR cap="flat" cmpd="sng" w="9525">
                      <a:solidFill>
                        <a:srgbClr val="33475B"/>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FFFFFF"/>
                    </a:solidFill>
                  </a:tcPr>
                </a:tc>
                <a:tc>
                  <a:txBody>
                    <a:bodyPr/>
                    <a:lstStyle/>
                    <a:p>
                      <a:pPr indent="0" lvl="0" marL="0" marR="0" rtl="0" algn="l">
                        <a:lnSpc>
                          <a:spcPct val="100000"/>
                        </a:lnSpc>
                        <a:spcBef>
                          <a:spcPts val="0"/>
                        </a:spcBef>
                        <a:spcAft>
                          <a:spcPts val="0"/>
                        </a:spcAft>
                        <a:buClr>
                          <a:srgbClr val="000000"/>
                        </a:buClr>
                        <a:buSzPts val="900"/>
                        <a:buFont typeface="Arial"/>
                        <a:buNone/>
                      </a:pPr>
                      <a:r>
                        <a:t/>
                      </a:r>
                      <a:endParaRPr b="1" sz="900" u="none" cap="none" strike="noStrike">
                        <a:solidFill>
                          <a:srgbClr val="2D3E50"/>
                        </a:solidFill>
                        <a:latin typeface="Avenir"/>
                        <a:ea typeface="Avenir"/>
                        <a:cs typeface="Avenir"/>
                        <a:sym typeface="Avenir"/>
                      </a:endParaRPr>
                    </a:p>
                  </a:txBody>
                  <a:tcPr marT="91425" marB="91425" marR="91425" marL="91425">
                    <a:lnL cap="flat" cmpd="sng" w="9525">
                      <a:solidFill>
                        <a:srgbClr val="33475B"/>
                      </a:solidFill>
                      <a:prstDash val="solid"/>
                      <a:round/>
                      <a:headEnd len="sm" w="sm" type="none"/>
                      <a:tailEnd len="sm" w="sm" type="none"/>
                    </a:lnL>
                    <a:lnR cap="flat" cmpd="sng" w="9525">
                      <a:solidFill>
                        <a:srgbClr val="33475B"/>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FFFFFF"/>
                    </a:solidFill>
                  </a:tcPr>
                </a:tc>
                <a:tc>
                  <a:txBody>
                    <a:bodyPr/>
                    <a:lstStyle/>
                    <a:p>
                      <a:pPr indent="0" lvl="0" marL="0" marR="0" rtl="0" algn="ctr">
                        <a:lnSpc>
                          <a:spcPct val="100000"/>
                        </a:lnSpc>
                        <a:spcBef>
                          <a:spcPts val="0"/>
                        </a:spcBef>
                        <a:spcAft>
                          <a:spcPts val="0"/>
                        </a:spcAft>
                        <a:buClr>
                          <a:srgbClr val="000000"/>
                        </a:buClr>
                        <a:buSzPts val="900"/>
                        <a:buFont typeface="Arial"/>
                        <a:buNone/>
                      </a:pPr>
                      <a:r>
                        <a:rPr lang="es" sz="900" u="none" cap="none" strike="noStrike">
                          <a:solidFill>
                            <a:srgbClr val="516F90"/>
                          </a:solidFill>
                          <a:latin typeface="Avenir"/>
                          <a:ea typeface="Avenir"/>
                          <a:cs typeface="Avenir"/>
                          <a:sym typeface="Avenir"/>
                        </a:rPr>
                        <a:t>%</a:t>
                      </a:r>
                      <a:endParaRPr sz="900" u="none" cap="none" strike="noStrike">
                        <a:solidFill>
                          <a:srgbClr val="516F90"/>
                        </a:solidFill>
                        <a:latin typeface="Avenir"/>
                        <a:ea typeface="Avenir"/>
                        <a:cs typeface="Avenir"/>
                        <a:sym typeface="Avenir"/>
                      </a:endParaRPr>
                    </a:p>
                  </a:txBody>
                  <a:tcPr marT="91425" marB="91425" marR="91425" marL="91425">
                    <a:lnL cap="flat" cmpd="sng" w="9525">
                      <a:solidFill>
                        <a:srgbClr val="33475B"/>
                      </a:solidFill>
                      <a:prstDash val="solid"/>
                      <a:round/>
                      <a:headEnd len="sm" w="sm" type="none"/>
                      <a:tailEnd len="sm" w="sm" type="none"/>
                    </a:lnL>
                    <a:lnR cap="flat" cmpd="sng" w="9525">
                      <a:solidFill>
                        <a:srgbClr val="33475B"/>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FFFFFF"/>
                    </a:solidFill>
                  </a:tcPr>
                </a:tc>
              </a:tr>
              <a:tr h="346175">
                <a:tc>
                  <a:txBody>
                    <a:bodyPr/>
                    <a:lstStyle/>
                    <a:p>
                      <a:pPr indent="0" lvl="0" marL="0" marR="0" rtl="0" algn="l">
                        <a:lnSpc>
                          <a:spcPct val="100000"/>
                        </a:lnSpc>
                        <a:spcBef>
                          <a:spcPts val="0"/>
                        </a:spcBef>
                        <a:spcAft>
                          <a:spcPts val="0"/>
                        </a:spcAft>
                        <a:buClr>
                          <a:srgbClr val="000000"/>
                        </a:buClr>
                        <a:buSzPts val="1000"/>
                        <a:buFont typeface="Arial"/>
                        <a:buNone/>
                      </a:pPr>
                      <a:r>
                        <a:rPr lang="es" sz="1000" u="none" cap="none" strike="noStrike">
                          <a:solidFill>
                            <a:srgbClr val="33475B"/>
                          </a:solidFill>
                          <a:latin typeface="Avenir"/>
                          <a:ea typeface="Avenir"/>
                          <a:cs typeface="Avenir"/>
                          <a:sym typeface="Avenir"/>
                        </a:rPr>
                        <a:t>YouTube</a:t>
                      </a:r>
                      <a:endParaRPr sz="1000" u="none" cap="none" strike="noStrike">
                        <a:solidFill>
                          <a:srgbClr val="33475B"/>
                        </a:solidFill>
                        <a:latin typeface="Avenir"/>
                        <a:ea typeface="Avenir"/>
                        <a:cs typeface="Avenir"/>
                        <a:sym typeface="Avenir"/>
                      </a:endParaRPr>
                    </a:p>
                  </a:txBody>
                  <a:tcPr marT="91425" marB="91425" marR="91425" marL="91425">
                    <a:lnL cap="flat" cmpd="sng" w="9525">
                      <a:solidFill>
                        <a:srgbClr val="33475B"/>
                      </a:solidFill>
                      <a:prstDash val="solid"/>
                      <a:round/>
                      <a:headEnd len="sm" w="sm" type="none"/>
                      <a:tailEnd len="sm" w="sm" type="none"/>
                    </a:lnL>
                    <a:lnR cap="flat" cmpd="sng" w="9525">
                      <a:solidFill>
                        <a:srgbClr val="33475B"/>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EAF0F6"/>
                    </a:solidFill>
                  </a:tcPr>
                </a:tc>
                <a:tc>
                  <a:txBody>
                    <a:bodyPr/>
                    <a:lstStyle/>
                    <a:p>
                      <a:pPr indent="0" lvl="0" marL="0" marR="0" rtl="0" algn="l">
                        <a:lnSpc>
                          <a:spcPct val="100000"/>
                        </a:lnSpc>
                        <a:spcBef>
                          <a:spcPts val="0"/>
                        </a:spcBef>
                        <a:spcAft>
                          <a:spcPts val="0"/>
                        </a:spcAft>
                        <a:buClr>
                          <a:srgbClr val="000000"/>
                        </a:buClr>
                        <a:buSzPts val="900"/>
                        <a:buFont typeface="Arial"/>
                        <a:buNone/>
                      </a:pPr>
                      <a:r>
                        <a:t/>
                      </a:r>
                      <a:endParaRPr b="1" sz="900" u="none" cap="none" strike="noStrike">
                        <a:solidFill>
                          <a:srgbClr val="2D3E50"/>
                        </a:solidFill>
                        <a:latin typeface="Avenir"/>
                        <a:ea typeface="Avenir"/>
                        <a:cs typeface="Avenir"/>
                        <a:sym typeface="Avenir"/>
                      </a:endParaRPr>
                    </a:p>
                  </a:txBody>
                  <a:tcPr marT="91425" marB="91425" marR="91425" marL="91425">
                    <a:lnL cap="flat" cmpd="sng" w="9525">
                      <a:solidFill>
                        <a:srgbClr val="33475B"/>
                      </a:solidFill>
                      <a:prstDash val="solid"/>
                      <a:round/>
                      <a:headEnd len="sm" w="sm" type="none"/>
                      <a:tailEnd len="sm" w="sm" type="none"/>
                    </a:lnL>
                    <a:lnR cap="flat" cmpd="sng" w="9525">
                      <a:solidFill>
                        <a:srgbClr val="33475B"/>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FFFFFF"/>
                    </a:solidFill>
                  </a:tcPr>
                </a:tc>
                <a:tc>
                  <a:txBody>
                    <a:bodyPr/>
                    <a:lstStyle/>
                    <a:p>
                      <a:pPr indent="0" lvl="0" marL="0" marR="0" rtl="0" algn="ctr">
                        <a:lnSpc>
                          <a:spcPct val="100000"/>
                        </a:lnSpc>
                        <a:spcBef>
                          <a:spcPts val="0"/>
                        </a:spcBef>
                        <a:spcAft>
                          <a:spcPts val="0"/>
                        </a:spcAft>
                        <a:buClr>
                          <a:srgbClr val="000000"/>
                        </a:buClr>
                        <a:buSzPts val="900"/>
                        <a:buFont typeface="Arial"/>
                        <a:buNone/>
                      </a:pPr>
                      <a:r>
                        <a:rPr lang="es" sz="900" u="none" cap="none" strike="noStrike">
                          <a:solidFill>
                            <a:srgbClr val="516F90"/>
                          </a:solidFill>
                          <a:latin typeface="Avenir"/>
                          <a:ea typeface="Avenir"/>
                          <a:cs typeface="Avenir"/>
                          <a:sym typeface="Avenir"/>
                        </a:rPr>
                        <a:t>%</a:t>
                      </a:r>
                      <a:endParaRPr sz="900" u="none" cap="none" strike="noStrike">
                        <a:solidFill>
                          <a:srgbClr val="516F90"/>
                        </a:solidFill>
                        <a:latin typeface="Avenir"/>
                        <a:ea typeface="Avenir"/>
                        <a:cs typeface="Avenir"/>
                        <a:sym typeface="Avenir"/>
                      </a:endParaRPr>
                    </a:p>
                  </a:txBody>
                  <a:tcPr marT="91425" marB="91425" marR="91425" marL="91425">
                    <a:lnL cap="flat" cmpd="sng" w="9525">
                      <a:solidFill>
                        <a:srgbClr val="33475B"/>
                      </a:solidFill>
                      <a:prstDash val="solid"/>
                      <a:round/>
                      <a:headEnd len="sm" w="sm" type="none"/>
                      <a:tailEnd len="sm" w="sm" type="none"/>
                    </a:lnL>
                    <a:lnR cap="flat" cmpd="sng" w="9525">
                      <a:solidFill>
                        <a:srgbClr val="33475B"/>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FFFFFF"/>
                    </a:solidFill>
                  </a:tcPr>
                </a:tc>
                <a:tc>
                  <a:txBody>
                    <a:bodyPr/>
                    <a:lstStyle/>
                    <a:p>
                      <a:pPr indent="0" lvl="0" marL="0" marR="0" rtl="0" algn="l">
                        <a:lnSpc>
                          <a:spcPct val="100000"/>
                        </a:lnSpc>
                        <a:spcBef>
                          <a:spcPts val="0"/>
                        </a:spcBef>
                        <a:spcAft>
                          <a:spcPts val="0"/>
                        </a:spcAft>
                        <a:buClr>
                          <a:srgbClr val="000000"/>
                        </a:buClr>
                        <a:buSzPts val="900"/>
                        <a:buFont typeface="Arial"/>
                        <a:buNone/>
                      </a:pPr>
                      <a:r>
                        <a:t/>
                      </a:r>
                      <a:endParaRPr b="1" sz="900" u="none" cap="none" strike="noStrike">
                        <a:solidFill>
                          <a:srgbClr val="2D3E50"/>
                        </a:solidFill>
                        <a:latin typeface="Avenir"/>
                        <a:ea typeface="Avenir"/>
                        <a:cs typeface="Avenir"/>
                        <a:sym typeface="Avenir"/>
                      </a:endParaRPr>
                    </a:p>
                  </a:txBody>
                  <a:tcPr marT="91425" marB="91425" marR="91425" marL="91425">
                    <a:lnL cap="flat" cmpd="sng" w="9525">
                      <a:solidFill>
                        <a:srgbClr val="33475B"/>
                      </a:solidFill>
                      <a:prstDash val="solid"/>
                      <a:round/>
                      <a:headEnd len="sm" w="sm" type="none"/>
                      <a:tailEnd len="sm" w="sm" type="none"/>
                    </a:lnL>
                    <a:lnR cap="flat" cmpd="sng" w="9525">
                      <a:solidFill>
                        <a:srgbClr val="33475B"/>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FFFFFF"/>
                    </a:solidFill>
                  </a:tcPr>
                </a:tc>
                <a:tc>
                  <a:txBody>
                    <a:bodyPr/>
                    <a:lstStyle/>
                    <a:p>
                      <a:pPr indent="0" lvl="0" marL="0" marR="0" rtl="0" algn="ctr">
                        <a:lnSpc>
                          <a:spcPct val="100000"/>
                        </a:lnSpc>
                        <a:spcBef>
                          <a:spcPts val="0"/>
                        </a:spcBef>
                        <a:spcAft>
                          <a:spcPts val="0"/>
                        </a:spcAft>
                        <a:buClr>
                          <a:srgbClr val="000000"/>
                        </a:buClr>
                        <a:buSzPts val="900"/>
                        <a:buFont typeface="Arial"/>
                        <a:buNone/>
                      </a:pPr>
                      <a:r>
                        <a:rPr lang="es" sz="900" u="none" cap="none" strike="noStrike">
                          <a:solidFill>
                            <a:srgbClr val="516F90"/>
                          </a:solidFill>
                          <a:latin typeface="Avenir"/>
                          <a:ea typeface="Avenir"/>
                          <a:cs typeface="Avenir"/>
                          <a:sym typeface="Avenir"/>
                        </a:rPr>
                        <a:t>%</a:t>
                      </a:r>
                      <a:endParaRPr sz="900" u="none" cap="none" strike="noStrike">
                        <a:solidFill>
                          <a:srgbClr val="516F90"/>
                        </a:solidFill>
                        <a:latin typeface="Avenir"/>
                        <a:ea typeface="Avenir"/>
                        <a:cs typeface="Avenir"/>
                        <a:sym typeface="Avenir"/>
                      </a:endParaRPr>
                    </a:p>
                  </a:txBody>
                  <a:tcPr marT="91425" marB="91425" marR="91425" marL="91425">
                    <a:lnL cap="flat" cmpd="sng" w="9525">
                      <a:solidFill>
                        <a:srgbClr val="33475B"/>
                      </a:solidFill>
                      <a:prstDash val="solid"/>
                      <a:round/>
                      <a:headEnd len="sm" w="sm" type="none"/>
                      <a:tailEnd len="sm" w="sm" type="none"/>
                    </a:lnL>
                    <a:lnR cap="flat" cmpd="sng" w="9525">
                      <a:solidFill>
                        <a:srgbClr val="33475B"/>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FFFFFF"/>
                    </a:solidFill>
                  </a:tcPr>
                </a:tc>
                <a:tc>
                  <a:txBody>
                    <a:bodyPr/>
                    <a:lstStyle/>
                    <a:p>
                      <a:pPr indent="0" lvl="0" marL="0" marR="0" rtl="0" algn="l">
                        <a:lnSpc>
                          <a:spcPct val="100000"/>
                        </a:lnSpc>
                        <a:spcBef>
                          <a:spcPts val="0"/>
                        </a:spcBef>
                        <a:spcAft>
                          <a:spcPts val="0"/>
                        </a:spcAft>
                        <a:buClr>
                          <a:srgbClr val="000000"/>
                        </a:buClr>
                        <a:buSzPts val="900"/>
                        <a:buFont typeface="Arial"/>
                        <a:buNone/>
                      </a:pPr>
                      <a:r>
                        <a:t/>
                      </a:r>
                      <a:endParaRPr b="1" sz="900" u="none" cap="none" strike="noStrike">
                        <a:solidFill>
                          <a:srgbClr val="2D3E50"/>
                        </a:solidFill>
                        <a:latin typeface="Avenir"/>
                        <a:ea typeface="Avenir"/>
                        <a:cs typeface="Avenir"/>
                        <a:sym typeface="Avenir"/>
                      </a:endParaRPr>
                    </a:p>
                  </a:txBody>
                  <a:tcPr marT="91425" marB="91425" marR="91425" marL="91425">
                    <a:lnL cap="flat" cmpd="sng" w="9525">
                      <a:solidFill>
                        <a:srgbClr val="33475B"/>
                      </a:solidFill>
                      <a:prstDash val="solid"/>
                      <a:round/>
                      <a:headEnd len="sm" w="sm" type="none"/>
                      <a:tailEnd len="sm" w="sm" type="none"/>
                    </a:lnL>
                    <a:lnR cap="flat" cmpd="sng" w="9525">
                      <a:solidFill>
                        <a:srgbClr val="33475B"/>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FFFFFF"/>
                    </a:solidFill>
                  </a:tcPr>
                </a:tc>
                <a:tc>
                  <a:txBody>
                    <a:bodyPr/>
                    <a:lstStyle/>
                    <a:p>
                      <a:pPr indent="0" lvl="0" marL="0" marR="0" rtl="0" algn="ctr">
                        <a:lnSpc>
                          <a:spcPct val="100000"/>
                        </a:lnSpc>
                        <a:spcBef>
                          <a:spcPts val="0"/>
                        </a:spcBef>
                        <a:spcAft>
                          <a:spcPts val="0"/>
                        </a:spcAft>
                        <a:buClr>
                          <a:srgbClr val="000000"/>
                        </a:buClr>
                        <a:buSzPts val="900"/>
                        <a:buFont typeface="Arial"/>
                        <a:buNone/>
                      </a:pPr>
                      <a:r>
                        <a:rPr lang="es" sz="900" u="none" cap="none" strike="noStrike">
                          <a:solidFill>
                            <a:srgbClr val="516F90"/>
                          </a:solidFill>
                          <a:latin typeface="Avenir"/>
                          <a:ea typeface="Avenir"/>
                          <a:cs typeface="Avenir"/>
                          <a:sym typeface="Avenir"/>
                        </a:rPr>
                        <a:t>%</a:t>
                      </a:r>
                      <a:endParaRPr sz="900" u="none" cap="none" strike="noStrike">
                        <a:solidFill>
                          <a:srgbClr val="516F90"/>
                        </a:solidFill>
                        <a:latin typeface="Avenir"/>
                        <a:ea typeface="Avenir"/>
                        <a:cs typeface="Avenir"/>
                        <a:sym typeface="Avenir"/>
                      </a:endParaRPr>
                    </a:p>
                  </a:txBody>
                  <a:tcPr marT="91425" marB="91425" marR="91425" marL="91425">
                    <a:lnL cap="flat" cmpd="sng" w="9525">
                      <a:solidFill>
                        <a:srgbClr val="33475B"/>
                      </a:solidFill>
                      <a:prstDash val="solid"/>
                      <a:round/>
                      <a:headEnd len="sm" w="sm" type="none"/>
                      <a:tailEnd len="sm" w="sm" type="none"/>
                    </a:lnL>
                    <a:lnR cap="flat" cmpd="sng" w="9525">
                      <a:solidFill>
                        <a:srgbClr val="33475B"/>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FFFFFF"/>
                    </a:solidFill>
                  </a:tcPr>
                </a:tc>
              </a:tr>
              <a:tr h="346175">
                <a:tc>
                  <a:txBody>
                    <a:bodyPr/>
                    <a:lstStyle/>
                    <a:p>
                      <a:pPr indent="0" lvl="0" marL="0" marR="0" rtl="0" algn="l">
                        <a:lnSpc>
                          <a:spcPct val="100000"/>
                        </a:lnSpc>
                        <a:spcBef>
                          <a:spcPts val="0"/>
                        </a:spcBef>
                        <a:spcAft>
                          <a:spcPts val="0"/>
                        </a:spcAft>
                        <a:buClr>
                          <a:srgbClr val="000000"/>
                        </a:buClr>
                        <a:buSzPts val="1000"/>
                        <a:buFont typeface="Arial"/>
                        <a:buNone/>
                      </a:pPr>
                      <a:r>
                        <a:rPr b="1" lang="es" sz="1000" u="none" cap="none" strike="noStrike">
                          <a:solidFill>
                            <a:srgbClr val="2D3E50"/>
                          </a:solidFill>
                          <a:latin typeface="Avenir"/>
                          <a:ea typeface="Avenir"/>
                          <a:cs typeface="Avenir"/>
                          <a:sym typeface="Avenir"/>
                        </a:rPr>
                        <a:t>TOTAL</a:t>
                      </a:r>
                      <a:endParaRPr b="1" sz="1000" u="none" cap="none" strike="noStrike">
                        <a:solidFill>
                          <a:srgbClr val="2D3E50"/>
                        </a:solidFill>
                        <a:latin typeface="Avenir"/>
                        <a:ea typeface="Avenir"/>
                        <a:cs typeface="Avenir"/>
                        <a:sym typeface="Avenir"/>
                      </a:endParaRPr>
                    </a:p>
                  </a:txBody>
                  <a:tcPr marT="91425" marB="91425" marR="91425" marL="91425">
                    <a:lnL cap="flat" cmpd="sng" w="9525">
                      <a:solidFill>
                        <a:srgbClr val="33475B"/>
                      </a:solidFill>
                      <a:prstDash val="solid"/>
                      <a:round/>
                      <a:headEnd len="sm" w="sm" type="none"/>
                      <a:tailEnd len="sm" w="sm" type="none"/>
                    </a:lnL>
                    <a:lnR cap="flat" cmpd="sng" w="9525">
                      <a:solidFill>
                        <a:srgbClr val="33475B"/>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F5C26B"/>
                    </a:solidFill>
                  </a:tcPr>
                </a:tc>
                <a:tc>
                  <a:txBody>
                    <a:bodyPr/>
                    <a:lstStyle/>
                    <a:p>
                      <a:pPr indent="0" lvl="0" marL="0" marR="0" rtl="0" algn="l">
                        <a:lnSpc>
                          <a:spcPct val="100000"/>
                        </a:lnSpc>
                        <a:spcBef>
                          <a:spcPts val="0"/>
                        </a:spcBef>
                        <a:spcAft>
                          <a:spcPts val="0"/>
                        </a:spcAft>
                        <a:buClr>
                          <a:srgbClr val="000000"/>
                        </a:buClr>
                        <a:buSzPts val="900"/>
                        <a:buFont typeface="Arial"/>
                        <a:buNone/>
                      </a:pPr>
                      <a:r>
                        <a:t/>
                      </a:r>
                      <a:endParaRPr sz="900" u="none" cap="none" strike="noStrike">
                        <a:latin typeface="Avenir"/>
                        <a:ea typeface="Avenir"/>
                        <a:cs typeface="Avenir"/>
                        <a:sym typeface="Avenir"/>
                      </a:endParaRPr>
                    </a:p>
                  </a:txBody>
                  <a:tcPr marT="91425" marB="91425" marR="91425" marL="91425">
                    <a:lnL cap="flat" cmpd="sng" w="9525">
                      <a:solidFill>
                        <a:srgbClr val="33475B"/>
                      </a:solidFill>
                      <a:prstDash val="solid"/>
                      <a:round/>
                      <a:headEnd len="sm" w="sm" type="none"/>
                      <a:tailEnd len="sm" w="sm" type="none"/>
                    </a:lnL>
                    <a:lnR cap="flat" cmpd="sng" w="9525">
                      <a:solidFill>
                        <a:srgbClr val="33475B"/>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F5C26B"/>
                    </a:solidFill>
                  </a:tcPr>
                </a:tc>
                <a:tc>
                  <a:txBody>
                    <a:bodyPr/>
                    <a:lstStyle/>
                    <a:p>
                      <a:pPr indent="0" lvl="0" marL="0" marR="0" rtl="0" algn="ctr">
                        <a:lnSpc>
                          <a:spcPct val="100000"/>
                        </a:lnSpc>
                        <a:spcBef>
                          <a:spcPts val="0"/>
                        </a:spcBef>
                        <a:spcAft>
                          <a:spcPts val="0"/>
                        </a:spcAft>
                        <a:buClr>
                          <a:srgbClr val="000000"/>
                        </a:buClr>
                        <a:buSzPts val="900"/>
                        <a:buFont typeface="Arial"/>
                        <a:buNone/>
                      </a:pPr>
                      <a:r>
                        <a:t/>
                      </a:r>
                      <a:endParaRPr sz="900" u="none" cap="none" strike="noStrike">
                        <a:latin typeface="Avenir"/>
                        <a:ea typeface="Avenir"/>
                        <a:cs typeface="Avenir"/>
                        <a:sym typeface="Avenir"/>
                      </a:endParaRPr>
                    </a:p>
                  </a:txBody>
                  <a:tcPr marT="91425" marB="91425" marR="91425" marL="91425">
                    <a:lnL cap="flat" cmpd="sng" w="9525">
                      <a:solidFill>
                        <a:srgbClr val="33475B"/>
                      </a:solidFill>
                      <a:prstDash val="solid"/>
                      <a:round/>
                      <a:headEnd len="sm" w="sm" type="none"/>
                      <a:tailEnd len="sm" w="sm" type="none"/>
                    </a:lnL>
                    <a:lnR cap="flat" cmpd="sng" w="9525">
                      <a:solidFill>
                        <a:srgbClr val="33475B"/>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F5C26B"/>
                    </a:solidFill>
                  </a:tcPr>
                </a:tc>
                <a:tc>
                  <a:txBody>
                    <a:bodyPr/>
                    <a:lstStyle/>
                    <a:p>
                      <a:pPr indent="0" lvl="0" marL="0" marR="0" rtl="0" algn="l">
                        <a:lnSpc>
                          <a:spcPct val="100000"/>
                        </a:lnSpc>
                        <a:spcBef>
                          <a:spcPts val="0"/>
                        </a:spcBef>
                        <a:spcAft>
                          <a:spcPts val="0"/>
                        </a:spcAft>
                        <a:buClr>
                          <a:srgbClr val="000000"/>
                        </a:buClr>
                        <a:buSzPts val="900"/>
                        <a:buFont typeface="Arial"/>
                        <a:buNone/>
                      </a:pPr>
                      <a:r>
                        <a:t/>
                      </a:r>
                      <a:endParaRPr sz="900" u="none" cap="none" strike="noStrike">
                        <a:latin typeface="Avenir"/>
                        <a:ea typeface="Avenir"/>
                        <a:cs typeface="Avenir"/>
                        <a:sym typeface="Avenir"/>
                      </a:endParaRPr>
                    </a:p>
                  </a:txBody>
                  <a:tcPr marT="91425" marB="91425" marR="91425" marL="91425">
                    <a:lnL cap="flat" cmpd="sng" w="9525">
                      <a:solidFill>
                        <a:srgbClr val="33475B"/>
                      </a:solidFill>
                      <a:prstDash val="solid"/>
                      <a:round/>
                      <a:headEnd len="sm" w="sm" type="none"/>
                      <a:tailEnd len="sm" w="sm" type="none"/>
                    </a:lnL>
                    <a:lnR cap="flat" cmpd="sng" w="9525">
                      <a:solidFill>
                        <a:srgbClr val="33475B"/>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F5C26B"/>
                    </a:solidFill>
                  </a:tcPr>
                </a:tc>
                <a:tc>
                  <a:txBody>
                    <a:bodyPr/>
                    <a:lstStyle/>
                    <a:p>
                      <a:pPr indent="0" lvl="0" marL="0" marR="0" rtl="0" algn="ctr">
                        <a:lnSpc>
                          <a:spcPct val="100000"/>
                        </a:lnSpc>
                        <a:spcBef>
                          <a:spcPts val="0"/>
                        </a:spcBef>
                        <a:spcAft>
                          <a:spcPts val="0"/>
                        </a:spcAft>
                        <a:buClr>
                          <a:srgbClr val="000000"/>
                        </a:buClr>
                        <a:buSzPts val="900"/>
                        <a:buFont typeface="Arial"/>
                        <a:buNone/>
                      </a:pPr>
                      <a:r>
                        <a:t/>
                      </a:r>
                      <a:endParaRPr sz="900" u="none" cap="none" strike="noStrike">
                        <a:latin typeface="Avenir"/>
                        <a:ea typeface="Avenir"/>
                        <a:cs typeface="Avenir"/>
                        <a:sym typeface="Avenir"/>
                      </a:endParaRPr>
                    </a:p>
                  </a:txBody>
                  <a:tcPr marT="91425" marB="91425" marR="91425" marL="91425">
                    <a:lnL cap="flat" cmpd="sng" w="9525">
                      <a:solidFill>
                        <a:srgbClr val="33475B"/>
                      </a:solidFill>
                      <a:prstDash val="solid"/>
                      <a:round/>
                      <a:headEnd len="sm" w="sm" type="none"/>
                      <a:tailEnd len="sm" w="sm" type="none"/>
                    </a:lnL>
                    <a:lnR cap="flat" cmpd="sng" w="9525">
                      <a:solidFill>
                        <a:srgbClr val="33475B"/>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F5C26B"/>
                    </a:solidFill>
                  </a:tcPr>
                </a:tc>
                <a:tc>
                  <a:txBody>
                    <a:bodyPr/>
                    <a:lstStyle/>
                    <a:p>
                      <a:pPr indent="0" lvl="0" marL="0" marR="0" rtl="0" algn="l">
                        <a:lnSpc>
                          <a:spcPct val="100000"/>
                        </a:lnSpc>
                        <a:spcBef>
                          <a:spcPts val="0"/>
                        </a:spcBef>
                        <a:spcAft>
                          <a:spcPts val="0"/>
                        </a:spcAft>
                        <a:buClr>
                          <a:srgbClr val="000000"/>
                        </a:buClr>
                        <a:buSzPts val="900"/>
                        <a:buFont typeface="Arial"/>
                        <a:buNone/>
                      </a:pPr>
                      <a:r>
                        <a:t/>
                      </a:r>
                      <a:endParaRPr sz="900" u="none" cap="none" strike="noStrike">
                        <a:latin typeface="Avenir"/>
                        <a:ea typeface="Avenir"/>
                        <a:cs typeface="Avenir"/>
                        <a:sym typeface="Avenir"/>
                      </a:endParaRPr>
                    </a:p>
                  </a:txBody>
                  <a:tcPr marT="91425" marB="91425" marR="91425" marL="91425">
                    <a:lnL cap="flat" cmpd="sng" w="9525">
                      <a:solidFill>
                        <a:srgbClr val="33475B"/>
                      </a:solidFill>
                      <a:prstDash val="solid"/>
                      <a:round/>
                      <a:headEnd len="sm" w="sm" type="none"/>
                      <a:tailEnd len="sm" w="sm" type="none"/>
                    </a:lnL>
                    <a:lnR cap="flat" cmpd="sng" w="9525">
                      <a:solidFill>
                        <a:srgbClr val="33475B"/>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F5C26B"/>
                    </a:solidFill>
                  </a:tcPr>
                </a:tc>
                <a:tc>
                  <a:txBody>
                    <a:bodyPr/>
                    <a:lstStyle/>
                    <a:p>
                      <a:pPr indent="0" lvl="0" marL="0" marR="0" rtl="0" algn="ctr">
                        <a:lnSpc>
                          <a:spcPct val="100000"/>
                        </a:lnSpc>
                        <a:spcBef>
                          <a:spcPts val="0"/>
                        </a:spcBef>
                        <a:spcAft>
                          <a:spcPts val="0"/>
                        </a:spcAft>
                        <a:buClr>
                          <a:srgbClr val="000000"/>
                        </a:buClr>
                        <a:buSzPts val="900"/>
                        <a:buFont typeface="Arial"/>
                        <a:buNone/>
                      </a:pPr>
                      <a:r>
                        <a:t/>
                      </a:r>
                      <a:endParaRPr sz="900" u="none" cap="none" strike="noStrike">
                        <a:latin typeface="Avenir"/>
                        <a:ea typeface="Avenir"/>
                        <a:cs typeface="Avenir"/>
                        <a:sym typeface="Avenir"/>
                      </a:endParaRPr>
                    </a:p>
                  </a:txBody>
                  <a:tcPr marT="91425" marB="91425" marR="91425" marL="91425">
                    <a:lnL cap="flat" cmpd="sng" w="9525">
                      <a:solidFill>
                        <a:srgbClr val="33475B"/>
                      </a:solidFill>
                      <a:prstDash val="solid"/>
                      <a:round/>
                      <a:headEnd len="sm" w="sm" type="none"/>
                      <a:tailEnd len="sm" w="sm" type="none"/>
                    </a:lnL>
                    <a:lnR cap="flat" cmpd="sng" w="9525">
                      <a:solidFill>
                        <a:srgbClr val="33475B"/>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F5C26B"/>
                    </a:solidFill>
                  </a:tcPr>
                </a:tc>
              </a:tr>
            </a:tbl>
          </a:graphicData>
        </a:graphic>
      </p:graphicFrame>
      <p:sp>
        <p:nvSpPr>
          <p:cNvPr id="118" name="Google Shape;118;p54"/>
          <p:cNvSpPr txBox="1"/>
          <p:nvPr/>
        </p:nvSpPr>
        <p:spPr>
          <a:xfrm>
            <a:off x="571501" y="468400"/>
            <a:ext cx="7999500" cy="339900"/>
          </a:xfrm>
          <a:prstGeom prst="rect">
            <a:avLst/>
          </a:prstGeom>
          <a:noFill/>
          <a:ln>
            <a:noFill/>
          </a:ln>
        </p:spPr>
        <p:txBody>
          <a:bodyPr anchorCtr="0" anchor="ctr" bIns="91425" lIns="0" spcFirstLastPara="1" rIns="0" wrap="square" tIns="91425">
            <a:noAutofit/>
          </a:bodyPr>
          <a:lstStyle/>
          <a:p>
            <a:pPr indent="0" lvl="0" marL="0" marR="0" rtl="0" algn="l">
              <a:lnSpc>
                <a:spcPct val="100000"/>
              </a:lnSpc>
              <a:spcBef>
                <a:spcPts val="0"/>
              </a:spcBef>
              <a:spcAft>
                <a:spcPts val="0"/>
              </a:spcAft>
              <a:buClr>
                <a:srgbClr val="000000"/>
              </a:buClr>
              <a:buSzPts val="1800"/>
              <a:buFont typeface="Arial"/>
              <a:buNone/>
            </a:pPr>
            <a:r>
              <a:rPr b="1" i="0" lang="es" sz="1800" u="none" cap="none" strike="noStrike">
                <a:solidFill>
                  <a:srgbClr val="253342"/>
                </a:solidFill>
                <a:latin typeface="Avenir"/>
                <a:ea typeface="Avenir"/>
                <a:cs typeface="Avenir"/>
                <a:sym typeface="Avenir"/>
              </a:rPr>
              <a:t>Elements: Table, Earned Media</a:t>
            </a:r>
            <a:endParaRPr b="1" i="0" sz="1800" u="none" cap="none" strike="noStrike">
              <a:solidFill>
                <a:srgbClr val="253342"/>
              </a:solidFill>
              <a:latin typeface="Avenir"/>
              <a:ea typeface="Avenir"/>
              <a:cs typeface="Avenir"/>
              <a:sym typeface="Avenir"/>
            </a:endParaRPr>
          </a:p>
        </p:txBody>
      </p:sp>
      <p:cxnSp>
        <p:nvCxnSpPr>
          <p:cNvPr id="119" name="Google Shape;119;p54"/>
          <p:cNvCxnSpPr/>
          <p:nvPr/>
        </p:nvCxnSpPr>
        <p:spPr>
          <a:xfrm>
            <a:off x="571500" y="866950"/>
            <a:ext cx="8017500" cy="0"/>
          </a:xfrm>
          <a:prstGeom prst="straightConnector1">
            <a:avLst/>
          </a:prstGeom>
          <a:noFill/>
          <a:ln cap="flat" cmpd="sng" w="19050">
            <a:solidFill>
              <a:srgbClr val="253342"/>
            </a:solidFill>
            <a:prstDash val="solid"/>
            <a:round/>
            <a:headEnd len="sm" w="sm" type="none"/>
            <a:tailEnd len="sm" w="sm" type="none"/>
          </a:ln>
        </p:spPr>
      </p:cxnSp>
      <p:sp>
        <p:nvSpPr>
          <p:cNvPr id="120" name="Google Shape;120;p54"/>
          <p:cNvSpPr txBox="1"/>
          <p:nvPr/>
        </p:nvSpPr>
        <p:spPr>
          <a:xfrm>
            <a:off x="571501" y="925600"/>
            <a:ext cx="7999500" cy="339900"/>
          </a:xfrm>
          <a:prstGeom prst="rect">
            <a:avLst/>
          </a:prstGeom>
          <a:noFill/>
          <a:ln>
            <a:noFill/>
          </a:ln>
        </p:spPr>
        <p:txBody>
          <a:bodyPr anchorCtr="0" anchor="ctr" bIns="91425" lIns="0" spcFirstLastPara="1" rIns="0" wrap="square" tIns="91425">
            <a:noAutofit/>
          </a:bodyPr>
          <a:lstStyle/>
          <a:p>
            <a:pPr indent="0" lvl="0" marL="0" marR="0" rtl="0" algn="l">
              <a:lnSpc>
                <a:spcPct val="100000"/>
              </a:lnSpc>
              <a:spcBef>
                <a:spcPts val="0"/>
              </a:spcBef>
              <a:spcAft>
                <a:spcPts val="0"/>
              </a:spcAft>
              <a:buClr>
                <a:srgbClr val="000000"/>
              </a:buClr>
              <a:buSzPts val="1800"/>
              <a:buFont typeface="Arial"/>
              <a:buNone/>
            </a:pPr>
            <a:r>
              <a:rPr b="1" i="0" lang="es" sz="1800" u="none" cap="none" strike="noStrike">
                <a:solidFill>
                  <a:srgbClr val="D9D9D9"/>
                </a:solidFill>
                <a:latin typeface="Avenir"/>
                <a:ea typeface="Avenir"/>
                <a:cs typeface="Avenir"/>
                <a:sym typeface="Avenir"/>
              </a:rPr>
              <a:t>Copy &amp; Paste </a:t>
            </a:r>
            <a:endParaRPr b="1" i="0" sz="1800" u="none" cap="none" strike="noStrike">
              <a:solidFill>
                <a:srgbClr val="D9D9D9"/>
              </a:solidFill>
              <a:latin typeface="Avenir"/>
              <a:ea typeface="Avenir"/>
              <a:cs typeface="Avenir"/>
              <a:sym typeface="Avenir"/>
            </a:endParaRPr>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lor &amp; Illustration Elements">
  <p:cSld name="CUSTOM_6">
    <p:spTree>
      <p:nvGrpSpPr>
        <p:cNvPr id="121" name="Shape 121"/>
        <p:cNvGrpSpPr/>
        <p:nvPr/>
      </p:nvGrpSpPr>
      <p:grpSpPr>
        <a:xfrm>
          <a:off x="0" y="0"/>
          <a:ext cx="0" cy="0"/>
          <a:chOff x="0" y="0"/>
          <a:chExt cx="0" cy="0"/>
        </a:xfrm>
      </p:grpSpPr>
      <p:sp>
        <p:nvSpPr>
          <p:cNvPr id="122" name="Google Shape;122;p55"/>
          <p:cNvSpPr/>
          <p:nvPr/>
        </p:nvSpPr>
        <p:spPr>
          <a:xfrm>
            <a:off x="571500" y="1731613"/>
            <a:ext cx="546000" cy="546000"/>
          </a:xfrm>
          <a:prstGeom prst="rect">
            <a:avLst/>
          </a:prstGeom>
          <a:solidFill>
            <a:srgbClr val="00A4BD"/>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23" name="Google Shape;123;p55"/>
          <p:cNvSpPr/>
          <p:nvPr/>
        </p:nvSpPr>
        <p:spPr>
          <a:xfrm>
            <a:off x="1246725" y="1731613"/>
            <a:ext cx="546000" cy="546000"/>
          </a:xfrm>
          <a:prstGeom prst="rect">
            <a:avLst/>
          </a:prstGeom>
          <a:solidFill>
            <a:srgbClr val="FF7A59"/>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24" name="Google Shape;124;p55"/>
          <p:cNvSpPr/>
          <p:nvPr/>
        </p:nvSpPr>
        <p:spPr>
          <a:xfrm>
            <a:off x="1921950" y="1731613"/>
            <a:ext cx="546000" cy="546000"/>
          </a:xfrm>
          <a:prstGeom prst="rect">
            <a:avLst/>
          </a:prstGeom>
          <a:solidFill>
            <a:srgbClr val="F5C26B"/>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25" name="Google Shape;125;p55"/>
          <p:cNvSpPr/>
          <p:nvPr/>
        </p:nvSpPr>
        <p:spPr>
          <a:xfrm>
            <a:off x="2597175" y="1731613"/>
            <a:ext cx="546000" cy="546000"/>
          </a:xfrm>
          <a:prstGeom prst="rect">
            <a:avLst/>
          </a:prstGeom>
          <a:solidFill>
            <a:srgbClr val="00BDA5"/>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26" name="Google Shape;126;p55"/>
          <p:cNvSpPr/>
          <p:nvPr/>
        </p:nvSpPr>
        <p:spPr>
          <a:xfrm>
            <a:off x="3510700" y="1731613"/>
            <a:ext cx="546000" cy="546000"/>
          </a:xfrm>
          <a:prstGeom prst="rect">
            <a:avLst/>
          </a:prstGeom>
          <a:solidFill>
            <a:srgbClr val="25334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27" name="Google Shape;127;p55"/>
          <p:cNvSpPr/>
          <p:nvPr/>
        </p:nvSpPr>
        <p:spPr>
          <a:xfrm>
            <a:off x="4185925" y="1731613"/>
            <a:ext cx="546000" cy="546000"/>
          </a:xfrm>
          <a:prstGeom prst="rect">
            <a:avLst/>
          </a:prstGeom>
          <a:solidFill>
            <a:srgbClr val="33475B"/>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28" name="Google Shape;128;p55"/>
          <p:cNvSpPr/>
          <p:nvPr/>
        </p:nvSpPr>
        <p:spPr>
          <a:xfrm>
            <a:off x="4861150" y="1731613"/>
            <a:ext cx="546000" cy="546000"/>
          </a:xfrm>
          <a:prstGeom prst="rect">
            <a:avLst/>
          </a:prstGeom>
          <a:solidFill>
            <a:srgbClr val="516F90"/>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29" name="Google Shape;129;p55"/>
          <p:cNvSpPr/>
          <p:nvPr/>
        </p:nvSpPr>
        <p:spPr>
          <a:xfrm>
            <a:off x="5536375" y="1731613"/>
            <a:ext cx="546000" cy="546000"/>
          </a:xfrm>
          <a:prstGeom prst="rect">
            <a:avLst/>
          </a:prstGeom>
          <a:solidFill>
            <a:srgbClr val="99ACC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pic>
        <p:nvPicPr>
          <p:cNvPr id="130" name="Google Shape;130;p55"/>
          <p:cNvPicPr preferRelativeResize="0"/>
          <p:nvPr/>
        </p:nvPicPr>
        <p:blipFill rotWithShape="1">
          <a:blip r:embed="rId2">
            <a:alphaModFix/>
          </a:blip>
          <a:srcRect b="28527" l="34762" r="33755" t="28527"/>
          <a:stretch/>
        </p:blipFill>
        <p:spPr>
          <a:xfrm>
            <a:off x="571500" y="3250388"/>
            <a:ext cx="645400" cy="880375"/>
          </a:xfrm>
          <a:prstGeom prst="rect">
            <a:avLst/>
          </a:prstGeom>
          <a:noFill/>
          <a:ln>
            <a:noFill/>
          </a:ln>
        </p:spPr>
      </p:pic>
      <p:pic>
        <p:nvPicPr>
          <p:cNvPr id="131" name="Google Shape;131;p55"/>
          <p:cNvPicPr preferRelativeResize="0"/>
          <p:nvPr/>
        </p:nvPicPr>
        <p:blipFill rotWithShape="1">
          <a:blip r:embed="rId3">
            <a:alphaModFix/>
          </a:blip>
          <a:srcRect b="23644" l="26198" r="25419" t="20511"/>
          <a:stretch/>
        </p:blipFill>
        <p:spPr>
          <a:xfrm>
            <a:off x="1603156" y="3167638"/>
            <a:ext cx="906000" cy="1045875"/>
          </a:xfrm>
          <a:prstGeom prst="rect">
            <a:avLst/>
          </a:prstGeom>
          <a:noFill/>
          <a:ln>
            <a:noFill/>
          </a:ln>
        </p:spPr>
      </p:pic>
      <p:pic>
        <p:nvPicPr>
          <p:cNvPr id="132" name="Google Shape;132;p55"/>
          <p:cNvPicPr preferRelativeResize="0"/>
          <p:nvPr/>
        </p:nvPicPr>
        <p:blipFill rotWithShape="1">
          <a:blip r:embed="rId4">
            <a:alphaModFix/>
          </a:blip>
          <a:srcRect b="23290" l="29545" r="26016" t="23297"/>
          <a:stretch/>
        </p:blipFill>
        <p:spPr>
          <a:xfrm>
            <a:off x="2895412" y="3237588"/>
            <a:ext cx="753800" cy="905975"/>
          </a:xfrm>
          <a:prstGeom prst="rect">
            <a:avLst/>
          </a:prstGeom>
          <a:noFill/>
          <a:ln>
            <a:noFill/>
          </a:ln>
        </p:spPr>
      </p:pic>
      <p:pic>
        <p:nvPicPr>
          <p:cNvPr id="133" name="Google Shape;133;p55"/>
          <p:cNvPicPr preferRelativeResize="0"/>
          <p:nvPr/>
        </p:nvPicPr>
        <p:blipFill rotWithShape="1">
          <a:blip r:embed="rId5">
            <a:alphaModFix/>
          </a:blip>
          <a:srcRect b="23645" l="23272" r="23277" t="23645"/>
          <a:stretch/>
        </p:blipFill>
        <p:spPr>
          <a:xfrm>
            <a:off x="4035469" y="3243862"/>
            <a:ext cx="906000" cy="893426"/>
          </a:xfrm>
          <a:prstGeom prst="rect">
            <a:avLst/>
          </a:prstGeom>
          <a:noFill/>
          <a:ln>
            <a:noFill/>
          </a:ln>
        </p:spPr>
      </p:pic>
      <p:pic>
        <p:nvPicPr>
          <p:cNvPr id="134" name="Google Shape;134;p55"/>
          <p:cNvPicPr preferRelativeResize="0"/>
          <p:nvPr/>
        </p:nvPicPr>
        <p:blipFill rotWithShape="1">
          <a:blip r:embed="rId6">
            <a:alphaModFix/>
          </a:blip>
          <a:srcRect b="13907" l="25590" r="24550" t="13914"/>
          <a:stretch/>
        </p:blipFill>
        <p:spPr>
          <a:xfrm>
            <a:off x="5327725" y="3101512"/>
            <a:ext cx="813775" cy="1178125"/>
          </a:xfrm>
          <a:prstGeom prst="rect">
            <a:avLst/>
          </a:prstGeom>
          <a:noFill/>
          <a:ln>
            <a:noFill/>
          </a:ln>
        </p:spPr>
      </p:pic>
      <p:sp>
        <p:nvSpPr>
          <p:cNvPr id="135" name="Google Shape;135;p55"/>
          <p:cNvSpPr txBox="1"/>
          <p:nvPr/>
        </p:nvSpPr>
        <p:spPr>
          <a:xfrm>
            <a:off x="571500" y="1282363"/>
            <a:ext cx="2571600" cy="339900"/>
          </a:xfrm>
          <a:prstGeom prst="rect">
            <a:avLst/>
          </a:prstGeom>
          <a:noFill/>
          <a:ln>
            <a:noFill/>
          </a:ln>
        </p:spPr>
        <p:txBody>
          <a:bodyPr anchorCtr="0" anchor="ctr" bIns="0" lIns="0" spcFirstLastPara="1" rIns="0" wrap="square" tIns="0">
            <a:noAutofit/>
          </a:bodyPr>
          <a:lstStyle/>
          <a:p>
            <a:pPr indent="0" lvl="0" marL="0" marR="0" rtl="0" algn="l">
              <a:lnSpc>
                <a:spcPct val="100000"/>
              </a:lnSpc>
              <a:spcBef>
                <a:spcPts val="0"/>
              </a:spcBef>
              <a:spcAft>
                <a:spcPts val="0"/>
              </a:spcAft>
              <a:buClr>
                <a:srgbClr val="000000"/>
              </a:buClr>
              <a:buSzPts val="1300"/>
              <a:buFont typeface="Arial"/>
              <a:buNone/>
            </a:pPr>
            <a:r>
              <a:rPr b="1" i="0" lang="es" sz="1300" u="none" cap="none" strike="noStrike">
                <a:solidFill>
                  <a:srgbClr val="99ACC2"/>
                </a:solidFill>
                <a:latin typeface="Avenir"/>
                <a:ea typeface="Avenir"/>
                <a:cs typeface="Avenir"/>
                <a:sym typeface="Avenir"/>
              </a:rPr>
              <a:t>Colors</a:t>
            </a:r>
            <a:endParaRPr b="1" i="0" sz="1300" u="none" cap="none" strike="noStrike">
              <a:solidFill>
                <a:srgbClr val="99ACC2"/>
              </a:solidFill>
              <a:latin typeface="Avenir"/>
              <a:ea typeface="Avenir"/>
              <a:cs typeface="Avenir"/>
              <a:sym typeface="Avenir"/>
            </a:endParaRPr>
          </a:p>
        </p:txBody>
      </p:sp>
      <p:sp>
        <p:nvSpPr>
          <p:cNvPr id="136" name="Google Shape;136;p55"/>
          <p:cNvSpPr txBox="1"/>
          <p:nvPr/>
        </p:nvSpPr>
        <p:spPr>
          <a:xfrm>
            <a:off x="594775" y="2761588"/>
            <a:ext cx="2571600" cy="339900"/>
          </a:xfrm>
          <a:prstGeom prst="rect">
            <a:avLst/>
          </a:prstGeom>
          <a:noFill/>
          <a:ln>
            <a:noFill/>
          </a:ln>
        </p:spPr>
        <p:txBody>
          <a:bodyPr anchorCtr="0" anchor="ctr" bIns="0" lIns="0" spcFirstLastPara="1" rIns="0" wrap="square" tIns="0">
            <a:noAutofit/>
          </a:bodyPr>
          <a:lstStyle/>
          <a:p>
            <a:pPr indent="0" lvl="0" marL="0" marR="0" rtl="0" algn="l">
              <a:lnSpc>
                <a:spcPct val="100000"/>
              </a:lnSpc>
              <a:spcBef>
                <a:spcPts val="0"/>
              </a:spcBef>
              <a:spcAft>
                <a:spcPts val="0"/>
              </a:spcAft>
              <a:buClr>
                <a:srgbClr val="000000"/>
              </a:buClr>
              <a:buSzPts val="1300"/>
              <a:buFont typeface="Arial"/>
              <a:buNone/>
            </a:pPr>
            <a:r>
              <a:rPr b="1" i="0" lang="es" sz="1300" u="none" cap="none" strike="noStrike">
                <a:solidFill>
                  <a:srgbClr val="99ACC2"/>
                </a:solidFill>
                <a:latin typeface="Avenir"/>
                <a:ea typeface="Avenir"/>
                <a:cs typeface="Avenir"/>
                <a:sym typeface="Avenir"/>
              </a:rPr>
              <a:t>Illustrations</a:t>
            </a:r>
            <a:endParaRPr b="1" i="0" sz="1300" u="none" cap="none" strike="noStrike">
              <a:solidFill>
                <a:srgbClr val="99ACC2"/>
              </a:solidFill>
              <a:latin typeface="Avenir"/>
              <a:ea typeface="Avenir"/>
              <a:cs typeface="Avenir"/>
              <a:sym typeface="Avenir"/>
            </a:endParaRPr>
          </a:p>
        </p:txBody>
      </p:sp>
      <p:sp>
        <p:nvSpPr>
          <p:cNvPr id="137" name="Google Shape;137;p55"/>
          <p:cNvSpPr txBox="1"/>
          <p:nvPr/>
        </p:nvSpPr>
        <p:spPr>
          <a:xfrm>
            <a:off x="571500" y="459625"/>
            <a:ext cx="1178100" cy="339900"/>
          </a:xfrm>
          <a:prstGeom prst="rect">
            <a:avLst/>
          </a:prstGeom>
          <a:noFill/>
          <a:ln>
            <a:noFill/>
          </a:ln>
        </p:spPr>
        <p:txBody>
          <a:bodyPr anchorCtr="0" anchor="ctr" bIns="91425" lIns="0" spcFirstLastPara="1" rIns="0" wrap="square" tIns="91425">
            <a:noAutofit/>
          </a:bodyPr>
          <a:lstStyle/>
          <a:p>
            <a:pPr indent="0" lvl="0" marL="0" marR="0" rtl="0" algn="l">
              <a:lnSpc>
                <a:spcPct val="100000"/>
              </a:lnSpc>
              <a:spcBef>
                <a:spcPts val="0"/>
              </a:spcBef>
              <a:spcAft>
                <a:spcPts val="0"/>
              </a:spcAft>
              <a:buClr>
                <a:srgbClr val="000000"/>
              </a:buClr>
              <a:buSzPts val="1800"/>
              <a:buFont typeface="Arial"/>
              <a:buNone/>
            </a:pPr>
            <a:r>
              <a:rPr b="1" i="0" lang="es" sz="1800" u="none" cap="none" strike="noStrike">
                <a:solidFill>
                  <a:srgbClr val="253342"/>
                </a:solidFill>
                <a:latin typeface="Avenir"/>
                <a:ea typeface="Avenir"/>
                <a:cs typeface="Avenir"/>
                <a:sym typeface="Avenir"/>
              </a:rPr>
              <a:t>Elements</a:t>
            </a:r>
            <a:endParaRPr b="1" i="0" sz="1800" u="none" cap="none" strike="noStrike">
              <a:solidFill>
                <a:srgbClr val="253342"/>
              </a:solidFill>
              <a:latin typeface="Avenir"/>
              <a:ea typeface="Avenir"/>
              <a:cs typeface="Avenir"/>
              <a:sym typeface="Avenir"/>
            </a:endParaRPr>
          </a:p>
        </p:txBody>
      </p:sp>
      <p:cxnSp>
        <p:nvCxnSpPr>
          <p:cNvPr id="138" name="Google Shape;138;p55"/>
          <p:cNvCxnSpPr/>
          <p:nvPr/>
        </p:nvCxnSpPr>
        <p:spPr>
          <a:xfrm>
            <a:off x="571500" y="858175"/>
            <a:ext cx="8007600" cy="0"/>
          </a:xfrm>
          <a:prstGeom prst="straightConnector1">
            <a:avLst/>
          </a:prstGeom>
          <a:noFill/>
          <a:ln cap="flat" cmpd="sng" w="19050">
            <a:solidFill>
              <a:srgbClr val="253342"/>
            </a:solidFill>
            <a:prstDash val="solid"/>
            <a:round/>
            <a:headEnd len="sm" w="sm" type="none"/>
            <a:tailEnd len="sm" w="sm" type="none"/>
          </a:ln>
        </p:spPr>
      </p:cxnSp>
      <p:cxnSp>
        <p:nvCxnSpPr>
          <p:cNvPr id="139" name="Google Shape;139;p55"/>
          <p:cNvCxnSpPr/>
          <p:nvPr/>
        </p:nvCxnSpPr>
        <p:spPr>
          <a:xfrm>
            <a:off x="3336325" y="1845138"/>
            <a:ext cx="0" cy="347400"/>
          </a:xfrm>
          <a:prstGeom prst="straightConnector1">
            <a:avLst/>
          </a:prstGeom>
          <a:noFill/>
          <a:ln cap="flat" cmpd="sng" w="9525">
            <a:solidFill>
              <a:srgbClr val="99ACC2"/>
            </a:solidFill>
            <a:prstDash val="solid"/>
            <a:round/>
            <a:headEnd len="sm" w="sm" type="none"/>
            <a:tailEnd len="sm" w="sm" type="none"/>
          </a:ln>
        </p:spPr>
      </p:cxnSp>
      <p:sp>
        <p:nvSpPr>
          <p:cNvPr id="140" name="Google Shape;140;p55"/>
          <p:cNvSpPr/>
          <p:nvPr/>
        </p:nvSpPr>
        <p:spPr>
          <a:xfrm>
            <a:off x="6211600" y="1731613"/>
            <a:ext cx="546000" cy="546000"/>
          </a:xfrm>
          <a:prstGeom prst="rect">
            <a:avLst/>
          </a:prstGeom>
          <a:solidFill>
            <a:srgbClr val="EAF0F6"/>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Tree>
  </p:cSld>
  <p:clrMapOvr>
    <a:masterClrMapping/>
  </p:clrMapOvr>
  <p:extLst>
    <p:ext uri="{DCECCB84-F9BA-43D5-87BE-67443E8EF086}">
      <p15:sldGuideLst>
        <p15:guide id="1" pos="360">
          <p15:clr>
            <a:srgbClr val="FA7B17"/>
          </p15:clr>
        </p15:guide>
        <p15:guide id="2" orient="horz" pos="290">
          <p15:clr>
            <a:srgbClr val="FA7B17"/>
          </p15:clr>
        </p15:guide>
        <p15:guide id="3" orient="horz" pos="2950">
          <p15:clr>
            <a:srgbClr val="FA7B17"/>
          </p15:clr>
        </p15:guide>
        <p15:guide id="4" pos="5400">
          <p15:clr>
            <a:srgbClr val="FA7B17"/>
          </p15:clr>
        </p15:guide>
      </p15:sldGuideLst>
    </p:ext>
  </p:extLst>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2">
  <p:cSld name="SECTION_HEADER_1">
    <p:bg>
      <p:bgPr>
        <a:gradFill>
          <a:gsLst>
            <a:gs pos="0">
              <a:srgbClr val="00A4BD"/>
            </a:gs>
            <a:gs pos="100000">
              <a:srgbClr val="6A78D1"/>
            </a:gs>
          </a:gsLst>
          <a:lin ang="8099331" scaled="0"/>
        </a:gradFill>
      </p:bgPr>
    </p:bg>
    <p:spTree>
      <p:nvGrpSpPr>
        <p:cNvPr id="18" name="Shape 18"/>
        <p:cNvGrpSpPr/>
        <p:nvPr/>
      </p:nvGrpSpPr>
      <p:grpSpPr>
        <a:xfrm>
          <a:off x="0" y="0"/>
          <a:ext cx="0" cy="0"/>
          <a:chOff x="0" y="0"/>
          <a:chExt cx="0" cy="0"/>
        </a:xfrm>
      </p:grpSpPr>
      <p:sp>
        <p:nvSpPr>
          <p:cNvPr id="19" name="Google Shape;19;p33"/>
          <p:cNvSpPr txBox="1"/>
          <p:nvPr>
            <p:ph type="title"/>
          </p:nvPr>
        </p:nvSpPr>
        <p:spPr>
          <a:xfrm>
            <a:off x="311700" y="2150850"/>
            <a:ext cx="8520600" cy="841800"/>
          </a:xfrm>
          <a:prstGeom prst="rect">
            <a:avLst/>
          </a:prstGeom>
          <a:noFill/>
          <a:ln>
            <a:noFill/>
          </a:ln>
        </p:spPr>
        <p:txBody>
          <a:bodyPr anchorCtr="0" anchor="ctr" bIns="91425" lIns="91425" spcFirstLastPara="1" rIns="91425" wrap="square" tIns="91425">
            <a:noAutofit/>
          </a:bodyPr>
          <a:lstStyle>
            <a:lvl1pPr lvl="0" algn="ctr">
              <a:lnSpc>
                <a:spcPct val="100000"/>
              </a:lnSpc>
              <a:spcBef>
                <a:spcPts val="0"/>
              </a:spcBef>
              <a:spcAft>
                <a:spcPts val="0"/>
              </a:spcAft>
              <a:buClr>
                <a:srgbClr val="FFFFFF"/>
              </a:buClr>
              <a:buSzPts val="3600"/>
              <a:buNone/>
              <a:defRPr sz="3600">
                <a:solidFill>
                  <a:srgbClr val="FFFFFF"/>
                </a:solidFill>
              </a:defRPr>
            </a:lvl1pPr>
            <a:lvl2pPr lvl="1" algn="ctr">
              <a:lnSpc>
                <a:spcPct val="100000"/>
              </a:lnSpc>
              <a:spcBef>
                <a:spcPts val="0"/>
              </a:spcBef>
              <a:spcAft>
                <a:spcPts val="0"/>
              </a:spcAft>
              <a:buSzPts val="3600"/>
              <a:buNone/>
              <a:defRPr sz="3600"/>
            </a:lvl2pPr>
            <a:lvl3pPr lvl="2" algn="ctr">
              <a:lnSpc>
                <a:spcPct val="100000"/>
              </a:lnSpc>
              <a:spcBef>
                <a:spcPts val="0"/>
              </a:spcBef>
              <a:spcAft>
                <a:spcPts val="0"/>
              </a:spcAft>
              <a:buSzPts val="3600"/>
              <a:buNone/>
              <a:defRPr sz="3600"/>
            </a:lvl3pPr>
            <a:lvl4pPr lvl="3" algn="ctr">
              <a:lnSpc>
                <a:spcPct val="100000"/>
              </a:lnSpc>
              <a:spcBef>
                <a:spcPts val="0"/>
              </a:spcBef>
              <a:spcAft>
                <a:spcPts val="0"/>
              </a:spcAft>
              <a:buSzPts val="3600"/>
              <a:buNone/>
              <a:defRPr sz="3600"/>
            </a:lvl4pPr>
            <a:lvl5pPr lvl="4" algn="ctr">
              <a:lnSpc>
                <a:spcPct val="100000"/>
              </a:lnSpc>
              <a:spcBef>
                <a:spcPts val="0"/>
              </a:spcBef>
              <a:spcAft>
                <a:spcPts val="0"/>
              </a:spcAft>
              <a:buSzPts val="3600"/>
              <a:buNone/>
              <a:defRPr sz="3600"/>
            </a:lvl5pPr>
            <a:lvl6pPr lvl="5" algn="ctr">
              <a:lnSpc>
                <a:spcPct val="100000"/>
              </a:lnSpc>
              <a:spcBef>
                <a:spcPts val="0"/>
              </a:spcBef>
              <a:spcAft>
                <a:spcPts val="0"/>
              </a:spcAft>
              <a:buSzPts val="3600"/>
              <a:buNone/>
              <a:defRPr sz="3600"/>
            </a:lvl6pPr>
            <a:lvl7pPr lvl="6" algn="ctr">
              <a:lnSpc>
                <a:spcPct val="100000"/>
              </a:lnSpc>
              <a:spcBef>
                <a:spcPts val="0"/>
              </a:spcBef>
              <a:spcAft>
                <a:spcPts val="0"/>
              </a:spcAft>
              <a:buSzPts val="3600"/>
              <a:buNone/>
              <a:defRPr sz="3600"/>
            </a:lvl7pPr>
            <a:lvl8pPr lvl="7" algn="ctr">
              <a:lnSpc>
                <a:spcPct val="100000"/>
              </a:lnSpc>
              <a:spcBef>
                <a:spcPts val="0"/>
              </a:spcBef>
              <a:spcAft>
                <a:spcPts val="0"/>
              </a:spcAft>
              <a:buSzPts val="3600"/>
              <a:buNone/>
              <a:defRPr sz="3600"/>
            </a:lvl8pPr>
            <a:lvl9pPr lvl="8" algn="ctr">
              <a:lnSpc>
                <a:spcPct val="100000"/>
              </a:lnSpc>
              <a:spcBef>
                <a:spcPts val="0"/>
              </a:spcBef>
              <a:spcAft>
                <a:spcPts val="0"/>
              </a:spcAft>
              <a:buSzPts val="3600"/>
              <a:buNone/>
              <a:defRPr sz="3600"/>
            </a:lvl9pPr>
          </a:lstStyle>
          <a:p/>
        </p:txBody>
      </p:sp>
      <p:sp>
        <p:nvSpPr>
          <p:cNvPr id="20" name="Google Shape;20;p33"/>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s"/>
              <a:t>‹#›</a:t>
            </a:fld>
            <a:endParaRPr/>
          </a:p>
        </p:txBody>
      </p:sp>
      <p:pic>
        <p:nvPicPr>
          <p:cNvPr id="21" name="Google Shape;21;p33"/>
          <p:cNvPicPr preferRelativeResize="0"/>
          <p:nvPr/>
        </p:nvPicPr>
        <p:blipFill rotWithShape="1">
          <a:blip r:embed="rId2">
            <a:alphaModFix/>
          </a:blip>
          <a:srcRect b="0" l="0" r="0" t="0"/>
          <a:stretch/>
        </p:blipFill>
        <p:spPr>
          <a:xfrm>
            <a:off x="-2499525" y="-1409700"/>
            <a:ext cx="11910226" cy="8388174"/>
          </a:xfrm>
          <a:prstGeom prst="rect">
            <a:avLst/>
          </a:prstGeom>
          <a:noFill/>
          <a:ln>
            <a:noFill/>
          </a:ln>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urrent Goals">
  <p:cSld name="CUSTOM_2_1">
    <p:spTree>
      <p:nvGrpSpPr>
        <p:cNvPr id="22" name="Shape 22"/>
        <p:cNvGrpSpPr/>
        <p:nvPr/>
      </p:nvGrpSpPr>
      <p:grpSpPr>
        <a:xfrm>
          <a:off x="0" y="0"/>
          <a:ext cx="0" cy="0"/>
          <a:chOff x="0" y="0"/>
          <a:chExt cx="0" cy="0"/>
        </a:xfrm>
      </p:grpSpPr>
      <p:sp>
        <p:nvSpPr>
          <p:cNvPr id="23" name="Google Shape;23;p34"/>
          <p:cNvSpPr txBox="1"/>
          <p:nvPr/>
        </p:nvSpPr>
        <p:spPr>
          <a:xfrm>
            <a:off x="576550" y="1466025"/>
            <a:ext cx="4854900" cy="2272200"/>
          </a:xfrm>
          <a:prstGeom prst="rect">
            <a:avLst/>
          </a:prstGeom>
          <a:solidFill>
            <a:srgbClr val="FFFFFF"/>
          </a:solidFill>
          <a:ln cap="flat" cmpd="sng" w="9525">
            <a:solidFill>
              <a:srgbClr val="EAF0F6"/>
            </a:solidFill>
            <a:prstDash val="solid"/>
            <a:round/>
            <a:headEnd len="sm" w="sm" type="none"/>
            <a:tailEnd len="sm" w="sm" type="none"/>
          </a:ln>
          <a:effectLst>
            <a:outerShdw blurRad="100013" rotWithShape="0" algn="bl" dir="5400000" dist="38100">
              <a:srgbClr val="000000">
                <a:alpha val="12941"/>
              </a:srgbClr>
            </a:outerShdw>
          </a:effectLst>
        </p:spPr>
        <p:txBody>
          <a:bodyPr anchorCtr="0" anchor="ctr" bIns="182875" lIns="274300" spcFirstLastPara="1" rIns="274300" wrap="square" tIns="274300">
            <a:noAutofit/>
          </a:bodyPr>
          <a:lstStyle/>
          <a:p>
            <a:pPr indent="0" lvl="0" marL="0" marR="0" rtl="0" algn="ctr">
              <a:lnSpc>
                <a:spcPct val="100000"/>
              </a:lnSpc>
              <a:spcBef>
                <a:spcPts val="0"/>
              </a:spcBef>
              <a:spcAft>
                <a:spcPts val="0"/>
              </a:spcAft>
              <a:buClr>
                <a:srgbClr val="000000"/>
              </a:buClr>
              <a:buSzPts val="2800"/>
              <a:buFont typeface="Arial"/>
              <a:buNone/>
            </a:pPr>
            <a:r>
              <a:rPr b="0" i="0" lang="es" sz="1400" u="none" cap="none" strike="noStrike">
                <a:solidFill>
                  <a:schemeClr val="dk2"/>
                </a:solidFill>
                <a:latin typeface="Arial"/>
                <a:ea typeface="Arial"/>
                <a:cs typeface="Arial"/>
                <a:sym typeface="Arial"/>
              </a:rPr>
              <a:t>[añade una captura de pantalla</a:t>
            </a:r>
            <a:endParaRPr/>
          </a:p>
          <a:p>
            <a:pPr indent="0" lvl="0" marL="0" marR="0" rtl="0" algn="ctr">
              <a:lnSpc>
                <a:spcPct val="100000"/>
              </a:lnSpc>
              <a:spcBef>
                <a:spcPts val="0"/>
              </a:spcBef>
              <a:spcAft>
                <a:spcPts val="0"/>
              </a:spcAft>
              <a:buClr>
                <a:srgbClr val="000000"/>
              </a:buClr>
              <a:buSzPts val="2800"/>
              <a:buFont typeface="Arial"/>
              <a:buNone/>
            </a:pPr>
            <a:r>
              <a:rPr b="0" i="0" lang="es" sz="1400" u="none" cap="none" strike="noStrike">
                <a:solidFill>
                  <a:schemeClr val="dk2"/>
                </a:solidFill>
                <a:latin typeface="Arial"/>
                <a:ea typeface="Arial"/>
                <a:cs typeface="Arial"/>
                <a:sym typeface="Arial"/>
              </a:rPr>
              <a:t>en este cuadro]</a:t>
            </a:r>
            <a:endParaRPr b="0" i="0" sz="1400" u="none" cap="none" strike="noStrike">
              <a:solidFill>
                <a:srgbClr val="99ACC2"/>
              </a:solidFill>
              <a:latin typeface="Avenir"/>
              <a:ea typeface="Avenir"/>
              <a:cs typeface="Avenir"/>
              <a:sym typeface="Avenir"/>
            </a:endParaRPr>
          </a:p>
        </p:txBody>
      </p:sp>
      <p:sp>
        <p:nvSpPr>
          <p:cNvPr id="24" name="Google Shape;24;p34"/>
          <p:cNvSpPr txBox="1"/>
          <p:nvPr/>
        </p:nvSpPr>
        <p:spPr>
          <a:xfrm>
            <a:off x="576550" y="1466025"/>
            <a:ext cx="4854900" cy="97500"/>
          </a:xfrm>
          <a:prstGeom prst="rect">
            <a:avLst/>
          </a:prstGeom>
          <a:solidFill>
            <a:srgbClr val="00BDA5"/>
          </a:solidFill>
          <a:ln cap="flat" cmpd="sng" w="9525">
            <a:solidFill>
              <a:srgbClr val="00BDA5"/>
            </a:solidFill>
            <a:prstDash val="solid"/>
            <a:round/>
            <a:headEnd len="sm" w="sm" type="none"/>
            <a:tailEnd len="sm" w="sm" type="none"/>
          </a:ln>
        </p:spPr>
        <p:txBody>
          <a:bodyPr anchorCtr="0" anchor="t" bIns="182875" lIns="274300" spcFirstLastPara="1" rIns="274300" wrap="square" tIns="274300">
            <a:noAutofit/>
          </a:bodyPr>
          <a:lstStyle/>
          <a:p>
            <a:pPr indent="0" lvl="0" marL="0" marR="0" rtl="0" algn="l">
              <a:lnSpc>
                <a:spcPct val="135000"/>
              </a:lnSpc>
              <a:spcBef>
                <a:spcPts val="0"/>
              </a:spcBef>
              <a:spcAft>
                <a:spcPts val="0"/>
              </a:spcAft>
              <a:buClr>
                <a:srgbClr val="000000"/>
              </a:buClr>
              <a:buSzPts val="1400"/>
              <a:buFont typeface="Arial"/>
              <a:buNone/>
            </a:pPr>
            <a:r>
              <a:t/>
            </a:r>
            <a:endParaRPr b="0" i="0" sz="1400" u="none" cap="none" strike="noStrike">
              <a:solidFill>
                <a:srgbClr val="516F90"/>
              </a:solidFill>
              <a:latin typeface="Avenir"/>
              <a:ea typeface="Avenir"/>
              <a:cs typeface="Avenir"/>
              <a:sym typeface="Avenir"/>
            </a:endParaRPr>
          </a:p>
        </p:txBody>
      </p:sp>
      <p:cxnSp>
        <p:nvCxnSpPr>
          <p:cNvPr id="25" name="Google Shape;25;p34"/>
          <p:cNvCxnSpPr/>
          <p:nvPr/>
        </p:nvCxnSpPr>
        <p:spPr>
          <a:xfrm>
            <a:off x="1326750" y="858550"/>
            <a:ext cx="7242300" cy="0"/>
          </a:xfrm>
          <a:prstGeom prst="straightConnector1">
            <a:avLst/>
          </a:prstGeom>
          <a:noFill/>
          <a:ln cap="flat" cmpd="sng" w="19050">
            <a:solidFill>
              <a:srgbClr val="F5C26B"/>
            </a:solidFill>
            <a:prstDash val="solid"/>
            <a:round/>
            <a:headEnd len="sm" w="sm" type="none"/>
            <a:tailEnd len="sm" w="sm" type="none"/>
          </a:ln>
        </p:spPr>
      </p:cxnSp>
      <p:sp>
        <p:nvSpPr>
          <p:cNvPr id="26" name="Google Shape;26;p34"/>
          <p:cNvSpPr txBox="1"/>
          <p:nvPr>
            <p:ph idx="1" type="subTitle"/>
          </p:nvPr>
        </p:nvSpPr>
        <p:spPr>
          <a:xfrm>
            <a:off x="1306350" y="528775"/>
            <a:ext cx="7242300" cy="329700"/>
          </a:xfrm>
          <a:prstGeom prst="rect">
            <a:avLst/>
          </a:prstGeom>
          <a:noFill/>
          <a:ln>
            <a:noFill/>
          </a:ln>
        </p:spPr>
        <p:txBody>
          <a:bodyPr anchorCtr="0" anchor="ctr" bIns="91425" lIns="0" spcFirstLastPara="1" rIns="91425" wrap="square" tIns="91425">
            <a:noAutofit/>
          </a:bodyPr>
          <a:lstStyle>
            <a:lvl1pPr lvl="0" algn="l">
              <a:lnSpc>
                <a:spcPct val="100000"/>
              </a:lnSpc>
              <a:spcBef>
                <a:spcPts val="0"/>
              </a:spcBef>
              <a:spcAft>
                <a:spcPts val="0"/>
              </a:spcAft>
              <a:buSzPts val="1800"/>
              <a:buNone/>
              <a:defRPr/>
            </a:lvl1pPr>
            <a:lvl2pPr lvl="1" algn="l">
              <a:lnSpc>
                <a:spcPct val="115000"/>
              </a:lnSpc>
              <a:spcBef>
                <a:spcPts val="0"/>
              </a:spcBef>
              <a:spcAft>
                <a:spcPts val="0"/>
              </a:spcAft>
              <a:buSzPts val="1400"/>
              <a:buNone/>
              <a:defRPr/>
            </a:lvl2pPr>
            <a:lvl3pPr lvl="2" algn="l">
              <a:lnSpc>
                <a:spcPct val="115000"/>
              </a:lnSpc>
              <a:spcBef>
                <a:spcPts val="1600"/>
              </a:spcBef>
              <a:spcAft>
                <a:spcPts val="0"/>
              </a:spcAft>
              <a:buSzPts val="1400"/>
              <a:buNone/>
              <a:defRPr/>
            </a:lvl3pPr>
            <a:lvl4pPr lvl="3" algn="l">
              <a:lnSpc>
                <a:spcPct val="115000"/>
              </a:lnSpc>
              <a:spcBef>
                <a:spcPts val="1600"/>
              </a:spcBef>
              <a:spcAft>
                <a:spcPts val="0"/>
              </a:spcAft>
              <a:buSzPts val="1400"/>
              <a:buNone/>
              <a:defRPr/>
            </a:lvl4pPr>
            <a:lvl5pPr lvl="4" algn="l">
              <a:lnSpc>
                <a:spcPct val="115000"/>
              </a:lnSpc>
              <a:spcBef>
                <a:spcPts val="1600"/>
              </a:spcBef>
              <a:spcAft>
                <a:spcPts val="0"/>
              </a:spcAft>
              <a:buSzPts val="1400"/>
              <a:buNone/>
              <a:defRPr/>
            </a:lvl5pPr>
            <a:lvl6pPr lvl="5" algn="l">
              <a:lnSpc>
                <a:spcPct val="115000"/>
              </a:lnSpc>
              <a:spcBef>
                <a:spcPts val="1600"/>
              </a:spcBef>
              <a:spcAft>
                <a:spcPts val="0"/>
              </a:spcAft>
              <a:buSzPts val="1400"/>
              <a:buNone/>
              <a:defRPr/>
            </a:lvl6pPr>
            <a:lvl7pPr lvl="6" algn="l">
              <a:lnSpc>
                <a:spcPct val="115000"/>
              </a:lnSpc>
              <a:spcBef>
                <a:spcPts val="1600"/>
              </a:spcBef>
              <a:spcAft>
                <a:spcPts val="0"/>
              </a:spcAft>
              <a:buSzPts val="1400"/>
              <a:buNone/>
              <a:defRPr/>
            </a:lvl7pPr>
            <a:lvl8pPr lvl="7" algn="l">
              <a:lnSpc>
                <a:spcPct val="115000"/>
              </a:lnSpc>
              <a:spcBef>
                <a:spcPts val="1600"/>
              </a:spcBef>
              <a:spcAft>
                <a:spcPts val="0"/>
              </a:spcAft>
              <a:buSzPts val="1400"/>
              <a:buNone/>
              <a:defRPr/>
            </a:lvl8pPr>
            <a:lvl9pPr lvl="8" algn="l">
              <a:lnSpc>
                <a:spcPct val="115000"/>
              </a:lnSpc>
              <a:spcBef>
                <a:spcPts val="1600"/>
              </a:spcBef>
              <a:spcAft>
                <a:spcPts val="1600"/>
              </a:spcAft>
              <a:buSzPts val="1400"/>
              <a:buNone/>
              <a:defRPr/>
            </a:lvl9pPr>
          </a:lstStyle>
          <a:p/>
        </p:txBody>
      </p:sp>
      <p:sp>
        <p:nvSpPr>
          <p:cNvPr id="27" name="Google Shape;27;p34"/>
          <p:cNvSpPr txBox="1"/>
          <p:nvPr>
            <p:ph idx="2" type="body"/>
          </p:nvPr>
        </p:nvSpPr>
        <p:spPr>
          <a:xfrm>
            <a:off x="576550" y="3738225"/>
            <a:ext cx="4854900" cy="1043700"/>
          </a:xfrm>
          <a:prstGeom prst="rect">
            <a:avLst/>
          </a:prstGeom>
          <a:noFill/>
          <a:ln>
            <a:noFill/>
          </a:ln>
        </p:spPr>
        <p:txBody>
          <a:bodyPr anchorCtr="0" anchor="t" bIns="91425" lIns="0" spcFirstLastPara="1" rIns="91425" wrap="square" tIns="91425">
            <a:noAutofit/>
          </a:bodyPr>
          <a:lstStyle>
            <a:lvl1pPr indent="-285750" lvl="0" marL="457200" algn="l">
              <a:lnSpc>
                <a:spcPct val="115000"/>
              </a:lnSpc>
              <a:spcBef>
                <a:spcPts val="0"/>
              </a:spcBef>
              <a:spcAft>
                <a:spcPts val="0"/>
              </a:spcAft>
              <a:buClr>
                <a:srgbClr val="516F90"/>
              </a:buClr>
              <a:buSzPts val="900"/>
              <a:buFont typeface="Avenir"/>
              <a:buChar char="●"/>
              <a:defRPr sz="900">
                <a:solidFill>
                  <a:srgbClr val="516F90"/>
                </a:solidFill>
                <a:latin typeface="Avenir"/>
                <a:ea typeface="Avenir"/>
                <a:cs typeface="Avenir"/>
                <a:sym typeface="Avenir"/>
              </a:defRPr>
            </a:lvl1pPr>
            <a:lvl2pPr indent="-285750" lvl="1" marL="914400" algn="l">
              <a:lnSpc>
                <a:spcPct val="115000"/>
              </a:lnSpc>
              <a:spcBef>
                <a:spcPts val="1600"/>
              </a:spcBef>
              <a:spcAft>
                <a:spcPts val="0"/>
              </a:spcAft>
              <a:buClr>
                <a:srgbClr val="516F90"/>
              </a:buClr>
              <a:buSzPts val="900"/>
              <a:buFont typeface="Avenir"/>
              <a:buChar char="○"/>
              <a:defRPr sz="900">
                <a:solidFill>
                  <a:srgbClr val="516F90"/>
                </a:solidFill>
                <a:latin typeface="Avenir"/>
                <a:ea typeface="Avenir"/>
                <a:cs typeface="Avenir"/>
                <a:sym typeface="Avenir"/>
              </a:defRPr>
            </a:lvl2pPr>
            <a:lvl3pPr indent="-285750" lvl="2" marL="1371600" algn="l">
              <a:lnSpc>
                <a:spcPct val="115000"/>
              </a:lnSpc>
              <a:spcBef>
                <a:spcPts val="1600"/>
              </a:spcBef>
              <a:spcAft>
                <a:spcPts val="0"/>
              </a:spcAft>
              <a:buClr>
                <a:srgbClr val="516F90"/>
              </a:buClr>
              <a:buSzPts val="900"/>
              <a:buFont typeface="Avenir"/>
              <a:buChar char="■"/>
              <a:defRPr sz="900">
                <a:solidFill>
                  <a:srgbClr val="516F90"/>
                </a:solidFill>
                <a:latin typeface="Avenir"/>
                <a:ea typeface="Avenir"/>
                <a:cs typeface="Avenir"/>
                <a:sym typeface="Avenir"/>
              </a:defRPr>
            </a:lvl3pPr>
            <a:lvl4pPr indent="-285750" lvl="3" marL="1828800" algn="l">
              <a:lnSpc>
                <a:spcPct val="115000"/>
              </a:lnSpc>
              <a:spcBef>
                <a:spcPts val="1600"/>
              </a:spcBef>
              <a:spcAft>
                <a:spcPts val="0"/>
              </a:spcAft>
              <a:buClr>
                <a:srgbClr val="516F90"/>
              </a:buClr>
              <a:buSzPts val="900"/>
              <a:buFont typeface="Avenir"/>
              <a:buChar char="●"/>
              <a:defRPr sz="900">
                <a:solidFill>
                  <a:srgbClr val="516F90"/>
                </a:solidFill>
                <a:latin typeface="Avenir"/>
                <a:ea typeface="Avenir"/>
                <a:cs typeface="Avenir"/>
                <a:sym typeface="Avenir"/>
              </a:defRPr>
            </a:lvl4pPr>
            <a:lvl5pPr indent="-285750" lvl="4" marL="2286000" algn="l">
              <a:lnSpc>
                <a:spcPct val="115000"/>
              </a:lnSpc>
              <a:spcBef>
                <a:spcPts val="1600"/>
              </a:spcBef>
              <a:spcAft>
                <a:spcPts val="0"/>
              </a:spcAft>
              <a:buClr>
                <a:srgbClr val="516F90"/>
              </a:buClr>
              <a:buSzPts val="900"/>
              <a:buFont typeface="Avenir"/>
              <a:buChar char="○"/>
              <a:defRPr sz="900">
                <a:solidFill>
                  <a:srgbClr val="516F90"/>
                </a:solidFill>
                <a:latin typeface="Avenir"/>
                <a:ea typeface="Avenir"/>
                <a:cs typeface="Avenir"/>
                <a:sym typeface="Avenir"/>
              </a:defRPr>
            </a:lvl5pPr>
            <a:lvl6pPr indent="-285750" lvl="5" marL="2743200" algn="l">
              <a:lnSpc>
                <a:spcPct val="115000"/>
              </a:lnSpc>
              <a:spcBef>
                <a:spcPts val="1600"/>
              </a:spcBef>
              <a:spcAft>
                <a:spcPts val="0"/>
              </a:spcAft>
              <a:buClr>
                <a:srgbClr val="516F90"/>
              </a:buClr>
              <a:buSzPts val="900"/>
              <a:buFont typeface="Avenir"/>
              <a:buChar char="■"/>
              <a:defRPr sz="900">
                <a:solidFill>
                  <a:srgbClr val="516F90"/>
                </a:solidFill>
                <a:latin typeface="Avenir"/>
                <a:ea typeface="Avenir"/>
                <a:cs typeface="Avenir"/>
                <a:sym typeface="Avenir"/>
              </a:defRPr>
            </a:lvl6pPr>
            <a:lvl7pPr indent="-285750" lvl="6" marL="3200400" algn="l">
              <a:lnSpc>
                <a:spcPct val="115000"/>
              </a:lnSpc>
              <a:spcBef>
                <a:spcPts val="1600"/>
              </a:spcBef>
              <a:spcAft>
                <a:spcPts val="0"/>
              </a:spcAft>
              <a:buClr>
                <a:srgbClr val="516F90"/>
              </a:buClr>
              <a:buSzPts val="900"/>
              <a:buFont typeface="Avenir"/>
              <a:buChar char="●"/>
              <a:defRPr sz="900">
                <a:solidFill>
                  <a:srgbClr val="516F90"/>
                </a:solidFill>
                <a:latin typeface="Avenir"/>
                <a:ea typeface="Avenir"/>
                <a:cs typeface="Avenir"/>
                <a:sym typeface="Avenir"/>
              </a:defRPr>
            </a:lvl7pPr>
            <a:lvl8pPr indent="-285750" lvl="7" marL="3657600" algn="l">
              <a:lnSpc>
                <a:spcPct val="115000"/>
              </a:lnSpc>
              <a:spcBef>
                <a:spcPts val="1600"/>
              </a:spcBef>
              <a:spcAft>
                <a:spcPts val="0"/>
              </a:spcAft>
              <a:buClr>
                <a:srgbClr val="516F90"/>
              </a:buClr>
              <a:buSzPts val="900"/>
              <a:buFont typeface="Avenir"/>
              <a:buChar char="○"/>
              <a:defRPr sz="900">
                <a:solidFill>
                  <a:srgbClr val="516F90"/>
                </a:solidFill>
                <a:latin typeface="Avenir"/>
                <a:ea typeface="Avenir"/>
                <a:cs typeface="Avenir"/>
                <a:sym typeface="Avenir"/>
              </a:defRPr>
            </a:lvl8pPr>
            <a:lvl9pPr indent="-285750" lvl="8" marL="4114800" algn="l">
              <a:lnSpc>
                <a:spcPct val="115000"/>
              </a:lnSpc>
              <a:spcBef>
                <a:spcPts val="1600"/>
              </a:spcBef>
              <a:spcAft>
                <a:spcPts val="1600"/>
              </a:spcAft>
              <a:buClr>
                <a:srgbClr val="516F90"/>
              </a:buClr>
              <a:buSzPts val="900"/>
              <a:buFont typeface="Avenir"/>
              <a:buChar char="■"/>
              <a:defRPr sz="900">
                <a:solidFill>
                  <a:srgbClr val="516F90"/>
                </a:solidFill>
                <a:latin typeface="Avenir"/>
                <a:ea typeface="Avenir"/>
                <a:cs typeface="Avenir"/>
                <a:sym typeface="Avenir"/>
              </a:defRPr>
            </a:lvl9pPr>
          </a:lstStyle>
          <a:p/>
        </p:txBody>
      </p:sp>
      <p:sp>
        <p:nvSpPr>
          <p:cNvPr id="28" name="Google Shape;28;p34"/>
          <p:cNvSpPr txBox="1"/>
          <p:nvPr>
            <p:ph idx="3" type="body"/>
          </p:nvPr>
        </p:nvSpPr>
        <p:spPr>
          <a:xfrm>
            <a:off x="5769150" y="1466025"/>
            <a:ext cx="2779500" cy="2916300"/>
          </a:xfrm>
          <a:prstGeom prst="rect">
            <a:avLst/>
          </a:prstGeom>
          <a:noFill/>
          <a:ln>
            <a:noFill/>
          </a:ln>
        </p:spPr>
        <p:txBody>
          <a:bodyPr anchorCtr="0" anchor="t" bIns="0" lIns="0" spcFirstLastPara="1" rIns="0" wrap="square" tIns="0">
            <a:noAutofit/>
          </a:bodyPr>
          <a:lstStyle>
            <a:lvl1pPr indent="-285750" lvl="0" marL="457200" algn="l">
              <a:lnSpc>
                <a:spcPct val="115000"/>
              </a:lnSpc>
              <a:spcBef>
                <a:spcPts val="0"/>
              </a:spcBef>
              <a:spcAft>
                <a:spcPts val="0"/>
              </a:spcAft>
              <a:buClr>
                <a:srgbClr val="516F90"/>
              </a:buClr>
              <a:buSzPts val="900"/>
              <a:buFont typeface="Avenir"/>
              <a:buChar char="●"/>
              <a:defRPr sz="900">
                <a:solidFill>
                  <a:srgbClr val="516F90"/>
                </a:solidFill>
                <a:latin typeface="Avenir"/>
                <a:ea typeface="Avenir"/>
                <a:cs typeface="Avenir"/>
                <a:sym typeface="Avenir"/>
              </a:defRPr>
            </a:lvl1pPr>
            <a:lvl2pPr indent="-285750" lvl="1" marL="914400" algn="l">
              <a:lnSpc>
                <a:spcPct val="115000"/>
              </a:lnSpc>
              <a:spcBef>
                <a:spcPts val="1600"/>
              </a:spcBef>
              <a:spcAft>
                <a:spcPts val="0"/>
              </a:spcAft>
              <a:buClr>
                <a:srgbClr val="516F90"/>
              </a:buClr>
              <a:buSzPts val="900"/>
              <a:buFont typeface="Avenir"/>
              <a:buChar char="○"/>
              <a:defRPr sz="900">
                <a:solidFill>
                  <a:srgbClr val="516F90"/>
                </a:solidFill>
                <a:latin typeface="Avenir"/>
                <a:ea typeface="Avenir"/>
                <a:cs typeface="Avenir"/>
                <a:sym typeface="Avenir"/>
              </a:defRPr>
            </a:lvl2pPr>
            <a:lvl3pPr indent="-285750" lvl="2" marL="1371600" algn="l">
              <a:lnSpc>
                <a:spcPct val="115000"/>
              </a:lnSpc>
              <a:spcBef>
                <a:spcPts val="1600"/>
              </a:spcBef>
              <a:spcAft>
                <a:spcPts val="0"/>
              </a:spcAft>
              <a:buClr>
                <a:srgbClr val="516F90"/>
              </a:buClr>
              <a:buSzPts val="900"/>
              <a:buFont typeface="Avenir"/>
              <a:buChar char="■"/>
              <a:defRPr sz="900">
                <a:solidFill>
                  <a:srgbClr val="516F90"/>
                </a:solidFill>
                <a:latin typeface="Avenir"/>
                <a:ea typeface="Avenir"/>
                <a:cs typeface="Avenir"/>
                <a:sym typeface="Avenir"/>
              </a:defRPr>
            </a:lvl3pPr>
            <a:lvl4pPr indent="-285750" lvl="3" marL="1828800" algn="l">
              <a:lnSpc>
                <a:spcPct val="115000"/>
              </a:lnSpc>
              <a:spcBef>
                <a:spcPts val="1600"/>
              </a:spcBef>
              <a:spcAft>
                <a:spcPts val="0"/>
              </a:spcAft>
              <a:buClr>
                <a:srgbClr val="516F90"/>
              </a:buClr>
              <a:buSzPts val="900"/>
              <a:buFont typeface="Avenir"/>
              <a:buChar char="●"/>
              <a:defRPr sz="900">
                <a:solidFill>
                  <a:srgbClr val="516F90"/>
                </a:solidFill>
                <a:latin typeface="Avenir"/>
                <a:ea typeface="Avenir"/>
                <a:cs typeface="Avenir"/>
                <a:sym typeface="Avenir"/>
              </a:defRPr>
            </a:lvl4pPr>
            <a:lvl5pPr indent="-285750" lvl="4" marL="2286000" algn="l">
              <a:lnSpc>
                <a:spcPct val="115000"/>
              </a:lnSpc>
              <a:spcBef>
                <a:spcPts val="1600"/>
              </a:spcBef>
              <a:spcAft>
                <a:spcPts val="0"/>
              </a:spcAft>
              <a:buClr>
                <a:srgbClr val="516F90"/>
              </a:buClr>
              <a:buSzPts val="900"/>
              <a:buFont typeface="Avenir"/>
              <a:buChar char="○"/>
              <a:defRPr sz="900">
                <a:solidFill>
                  <a:srgbClr val="516F90"/>
                </a:solidFill>
                <a:latin typeface="Avenir"/>
                <a:ea typeface="Avenir"/>
                <a:cs typeface="Avenir"/>
                <a:sym typeface="Avenir"/>
              </a:defRPr>
            </a:lvl5pPr>
            <a:lvl6pPr indent="-285750" lvl="5" marL="2743200" algn="l">
              <a:lnSpc>
                <a:spcPct val="115000"/>
              </a:lnSpc>
              <a:spcBef>
                <a:spcPts val="1600"/>
              </a:spcBef>
              <a:spcAft>
                <a:spcPts val="0"/>
              </a:spcAft>
              <a:buClr>
                <a:srgbClr val="516F90"/>
              </a:buClr>
              <a:buSzPts val="900"/>
              <a:buFont typeface="Avenir"/>
              <a:buChar char="■"/>
              <a:defRPr sz="900">
                <a:solidFill>
                  <a:srgbClr val="516F90"/>
                </a:solidFill>
                <a:latin typeface="Avenir"/>
                <a:ea typeface="Avenir"/>
                <a:cs typeface="Avenir"/>
                <a:sym typeface="Avenir"/>
              </a:defRPr>
            </a:lvl6pPr>
            <a:lvl7pPr indent="-285750" lvl="6" marL="3200400" algn="l">
              <a:lnSpc>
                <a:spcPct val="115000"/>
              </a:lnSpc>
              <a:spcBef>
                <a:spcPts val="1600"/>
              </a:spcBef>
              <a:spcAft>
                <a:spcPts val="0"/>
              </a:spcAft>
              <a:buClr>
                <a:srgbClr val="516F90"/>
              </a:buClr>
              <a:buSzPts val="900"/>
              <a:buFont typeface="Avenir"/>
              <a:buChar char="●"/>
              <a:defRPr sz="900">
                <a:solidFill>
                  <a:srgbClr val="516F90"/>
                </a:solidFill>
                <a:latin typeface="Avenir"/>
                <a:ea typeface="Avenir"/>
                <a:cs typeface="Avenir"/>
                <a:sym typeface="Avenir"/>
              </a:defRPr>
            </a:lvl7pPr>
            <a:lvl8pPr indent="-285750" lvl="7" marL="3657600" algn="l">
              <a:lnSpc>
                <a:spcPct val="115000"/>
              </a:lnSpc>
              <a:spcBef>
                <a:spcPts val="1600"/>
              </a:spcBef>
              <a:spcAft>
                <a:spcPts val="0"/>
              </a:spcAft>
              <a:buClr>
                <a:srgbClr val="516F90"/>
              </a:buClr>
              <a:buSzPts val="900"/>
              <a:buFont typeface="Avenir"/>
              <a:buChar char="○"/>
              <a:defRPr sz="900">
                <a:solidFill>
                  <a:srgbClr val="516F90"/>
                </a:solidFill>
                <a:latin typeface="Avenir"/>
                <a:ea typeface="Avenir"/>
                <a:cs typeface="Avenir"/>
                <a:sym typeface="Avenir"/>
              </a:defRPr>
            </a:lvl8pPr>
            <a:lvl9pPr indent="-285750" lvl="8" marL="4114800" algn="l">
              <a:lnSpc>
                <a:spcPct val="115000"/>
              </a:lnSpc>
              <a:spcBef>
                <a:spcPts val="1600"/>
              </a:spcBef>
              <a:spcAft>
                <a:spcPts val="1600"/>
              </a:spcAft>
              <a:buClr>
                <a:srgbClr val="516F90"/>
              </a:buClr>
              <a:buSzPts val="900"/>
              <a:buFont typeface="Avenir"/>
              <a:buChar char="■"/>
              <a:defRPr sz="900">
                <a:solidFill>
                  <a:srgbClr val="516F90"/>
                </a:solidFill>
                <a:latin typeface="Avenir"/>
                <a:ea typeface="Avenir"/>
                <a:cs typeface="Avenir"/>
                <a:sym typeface="Avenir"/>
              </a:defRPr>
            </a:lvl9pPr>
          </a:lstStyle>
          <a:p/>
        </p:txBody>
      </p:sp>
      <p:pic>
        <p:nvPicPr>
          <p:cNvPr id="29" name="Google Shape;29;p34"/>
          <p:cNvPicPr preferRelativeResize="0"/>
          <p:nvPr/>
        </p:nvPicPr>
        <p:blipFill rotWithShape="1">
          <a:blip r:embed="rId2">
            <a:alphaModFix/>
          </a:blip>
          <a:srcRect b="23645" l="23272" r="23277" t="23645"/>
          <a:stretch/>
        </p:blipFill>
        <p:spPr>
          <a:xfrm>
            <a:off x="420750" y="335637"/>
            <a:ext cx="906000" cy="893426"/>
          </a:xfrm>
          <a:prstGeom prst="rect">
            <a:avLst/>
          </a:prstGeom>
          <a:noFill/>
          <a:ln>
            <a:noFill/>
          </a:ln>
        </p:spPr>
      </p:pic>
    </p:spTree>
  </p:cSld>
  <p:clrMapOvr>
    <a:masterClrMapping/>
  </p:clrMapOvr>
  <p:extLst>
    <p:ext uri="{DCECCB84-F9BA-43D5-87BE-67443E8EF086}">
      <p15:sldGuideLst>
        <p15:guide id="1" pos="363">
          <p15:clr>
            <a:srgbClr val="FA7B17"/>
          </p15:clr>
        </p15:guide>
        <p15:guide id="2" pos="5398">
          <p15:clr>
            <a:srgbClr val="FA7B17"/>
          </p15:clr>
        </p15:guide>
      </p15:sldGuideLst>
    </p:ext>
  </p:extLst>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Key Initiatives">
  <p:cSld name="CUSTOM_4">
    <p:spTree>
      <p:nvGrpSpPr>
        <p:cNvPr id="30" name="Shape 30"/>
        <p:cNvGrpSpPr/>
        <p:nvPr/>
      </p:nvGrpSpPr>
      <p:grpSpPr>
        <a:xfrm>
          <a:off x="0" y="0"/>
          <a:ext cx="0" cy="0"/>
          <a:chOff x="0" y="0"/>
          <a:chExt cx="0" cy="0"/>
        </a:xfrm>
      </p:grpSpPr>
      <p:pic>
        <p:nvPicPr>
          <p:cNvPr id="31" name="Google Shape;31;p35"/>
          <p:cNvPicPr preferRelativeResize="0"/>
          <p:nvPr/>
        </p:nvPicPr>
        <p:blipFill rotWithShape="1">
          <a:blip r:embed="rId2">
            <a:alphaModFix/>
          </a:blip>
          <a:srcRect b="13907" l="13914" r="13907" t="13914"/>
          <a:stretch/>
        </p:blipFill>
        <p:spPr>
          <a:xfrm>
            <a:off x="256238" y="172737"/>
            <a:ext cx="1178100" cy="1178100"/>
          </a:xfrm>
          <a:prstGeom prst="rect">
            <a:avLst/>
          </a:prstGeom>
          <a:noFill/>
          <a:ln>
            <a:noFill/>
          </a:ln>
        </p:spPr>
      </p:pic>
      <p:sp>
        <p:nvSpPr>
          <p:cNvPr id="32" name="Google Shape;32;p35"/>
          <p:cNvSpPr txBox="1"/>
          <p:nvPr/>
        </p:nvSpPr>
        <p:spPr>
          <a:xfrm>
            <a:off x="5795200" y="1415350"/>
            <a:ext cx="2773500" cy="3156600"/>
          </a:xfrm>
          <a:prstGeom prst="rect">
            <a:avLst/>
          </a:prstGeom>
          <a:solidFill>
            <a:srgbClr val="FFFFFF"/>
          </a:solidFill>
          <a:ln cap="flat" cmpd="sng" w="9525">
            <a:solidFill>
              <a:srgbClr val="EAF0F6"/>
            </a:solidFill>
            <a:prstDash val="solid"/>
            <a:round/>
            <a:headEnd len="sm" w="sm" type="none"/>
            <a:tailEnd len="sm" w="sm" type="none"/>
          </a:ln>
          <a:effectLst>
            <a:outerShdw blurRad="100013" rotWithShape="0" algn="bl" dir="5400000" dist="38100">
              <a:srgbClr val="000000">
                <a:alpha val="12941"/>
              </a:srgbClr>
            </a:outerShdw>
          </a:effectLst>
        </p:spPr>
        <p:txBody>
          <a:bodyPr anchorCtr="0" anchor="ctr" bIns="182875" lIns="274300" spcFirstLastPara="1" rIns="274300" wrap="square" tIns="274300">
            <a:noAutofit/>
          </a:bodyPr>
          <a:lstStyle/>
          <a:p>
            <a:pPr indent="0" lvl="0" marL="0" marR="0" rtl="0" algn="ctr">
              <a:lnSpc>
                <a:spcPct val="100000"/>
              </a:lnSpc>
              <a:spcBef>
                <a:spcPts val="0"/>
              </a:spcBef>
              <a:spcAft>
                <a:spcPts val="0"/>
              </a:spcAft>
              <a:buClr>
                <a:srgbClr val="000000"/>
              </a:buClr>
              <a:buSzPts val="1400"/>
              <a:buFont typeface="Arial"/>
              <a:buNone/>
            </a:pPr>
            <a:r>
              <a:rPr b="0" i="0" lang="es" sz="1400" u="none" cap="none" strike="noStrike">
                <a:solidFill>
                  <a:schemeClr val="lt2"/>
                </a:solidFill>
                <a:latin typeface="Avenir"/>
                <a:ea typeface="Avenir"/>
                <a:cs typeface="Avenir"/>
                <a:sym typeface="Avenir"/>
              </a:rPr>
              <a:t>[add screenshot inside frame]</a:t>
            </a:r>
            <a:endParaRPr b="0" i="0" sz="1400" u="none" cap="none" strike="noStrike">
              <a:solidFill>
                <a:schemeClr val="lt2"/>
              </a:solidFill>
              <a:latin typeface="Avenir"/>
              <a:ea typeface="Avenir"/>
              <a:cs typeface="Avenir"/>
              <a:sym typeface="Avenir"/>
            </a:endParaRPr>
          </a:p>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chemeClr val="lt2"/>
              </a:solidFill>
              <a:latin typeface="Avenir"/>
              <a:ea typeface="Avenir"/>
              <a:cs typeface="Avenir"/>
              <a:sym typeface="Avenir"/>
            </a:endParaRPr>
          </a:p>
        </p:txBody>
      </p:sp>
      <p:sp>
        <p:nvSpPr>
          <p:cNvPr id="33" name="Google Shape;33;p35"/>
          <p:cNvSpPr txBox="1"/>
          <p:nvPr/>
        </p:nvSpPr>
        <p:spPr>
          <a:xfrm>
            <a:off x="5795207" y="1415350"/>
            <a:ext cx="2773500" cy="112200"/>
          </a:xfrm>
          <a:prstGeom prst="rect">
            <a:avLst/>
          </a:prstGeom>
          <a:solidFill>
            <a:srgbClr val="F5C26B"/>
          </a:solidFill>
          <a:ln cap="flat" cmpd="sng" w="9525">
            <a:solidFill>
              <a:srgbClr val="F5C26B"/>
            </a:solidFill>
            <a:prstDash val="solid"/>
            <a:round/>
            <a:headEnd len="sm" w="sm" type="none"/>
            <a:tailEnd len="sm" w="sm" type="none"/>
          </a:ln>
        </p:spPr>
        <p:txBody>
          <a:bodyPr anchorCtr="0" anchor="t" bIns="182875" lIns="274300" spcFirstLastPara="1" rIns="274300" wrap="square" tIns="274300">
            <a:noAutofit/>
          </a:bodyPr>
          <a:lstStyle/>
          <a:p>
            <a:pPr indent="0" lvl="0" marL="0" marR="0" rtl="0" algn="l">
              <a:lnSpc>
                <a:spcPct val="135000"/>
              </a:lnSpc>
              <a:spcBef>
                <a:spcPts val="0"/>
              </a:spcBef>
              <a:spcAft>
                <a:spcPts val="0"/>
              </a:spcAft>
              <a:buClr>
                <a:srgbClr val="000000"/>
              </a:buClr>
              <a:buSzPts val="1400"/>
              <a:buFont typeface="Arial"/>
              <a:buNone/>
            </a:pPr>
            <a:r>
              <a:t/>
            </a:r>
            <a:endParaRPr b="0" i="0" sz="1400" u="none" cap="none" strike="noStrike">
              <a:solidFill>
                <a:srgbClr val="516F90"/>
              </a:solidFill>
              <a:latin typeface="Avenir"/>
              <a:ea typeface="Avenir"/>
              <a:cs typeface="Avenir"/>
              <a:sym typeface="Avenir"/>
            </a:endParaRPr>
          </a:p>
        </p:txBody>
      </p:sp>
      <p:sp>
        <p:nvSpPr>
          <p:cNvPr id="34" name="Google Shape;34;p35"/>
          <p:cNvSpPr txBox="1"/>
          <p:nvPr/>
        </p:nvSpPr>
        <p:spPr>
          <a:xfrm>
            <a:off x="2882300" y="1415350"/>
            <a:ext cx="2773500" cy="3156600"/>
          </a:xfrm>
          <a:prstGeom prst="rect">
            <a:avLst/>
          </a:prstGeom>
          <a:solidFill>
            <a:srgbClr val="FFFFFF"/>
          </a:solidFill>
          <a:ln cap="flat" cmpd="sng" w="9525">
            <a:solidFill>
              <a:srgbClr val="EAF0F6"/>
            </a:solidFill>
            <a:prstDash val="solid"/>
            <a:round/>
            <a:headEnd len="sm" w="sm" type="none"/>
            <a:tailEnd len="sm" w="sm" type="none"/>
          </a:ln>
          <a:effectLst>
            <a:outerShdw blurRad="100013" rotWithShape="0" algn="bl" dir="5400000" dist="38100">
              <a:srgbClr val="000000">
                <a:alpha val="12941"/>
              </a:srgbClr>
            </a:outerShdw>
          </a:effectLst>
        </p:spPr>
        <p:txBody>
          <a:bodyPr anchorCtr="0" anchor="ctr" bIns="182875" lIns="274300" spcFirstLastPara="1" rIns="274300" wrap="square" tIns="274300">
            <a:noAutofit/>
          </a:bodyPr>
          <a:lstStyle/>
          <a:p>
            <a:pPr indent="0" lvl="0" marL="0" marR="0" rtl="0" algn="ctr">
              <a:lnSpc>
                <a:spcPct val="100000"/>
              </a:lnSpc>
              <a:spcBef>
                <a:spcPts val="0"/>
              </a:spcBef>
              <a:spcAft>
                <a:spcPts val="0"/>
              </a:spcAft>
              <a:buClr>
                <a:srgbClr val="000000"/>
              </a:buClr>
              <a:buSzPts val="1400"/>
              <a:buFont typeface="Arial"/>
              <a:buNone/>
            </a:pPr>
            <a:r>
              <a:rPr b="0" i="0" lang="es" sz="1400" u="none" cap="none" strike="noStrike">
                <a:solidFill>
                  <a:srgbClr val="99ACC2"/>
                </a:solidFill>
                <a:latin typeface="Avenir"/>
                <a:ea typeface="Avenir"/>
                <a:cs typeface="Avenir"/>
                <a:sym typeface="Avenir"/>
              </a:rPr>
              <a:t>[</a:t>
            </a:r>
            <a:r>
              <a:rPr b="0" i="0" lang="es" sz="1400" u="none" cap="none" strike="noStrike">
                <a:solidFill>
                  <a:schemeClr val="lt2"/>
                </a:solidFill>
                <a:latin typeface="Avenir"/>
                <a:ea typeface="Avenir"/>
                <a:cs typeface="Avenir"/>
                <a:sym typeface="Avenir"/>
              </a:rPr>
              <a:t>add screenshot inside frame</a:t>
            </a:r>
            <a:r>
              <a:rPr b="0" i="0" lang="es" sz="1400" u="none" cap="none" strike="noStrike">
                <a:solidFill>
                  <a:srgbClr val="99ACC2"/>
                </a:solidFill>
                <a:latin typeface="Avenir"/>
                <a:ea typeface="Avenir"/>
                <a:cs typeface="Avenir"/>
                <a:sym typeface="Avenir"/>
              </a:rPr>
              <a:t>]</a:t>
            </a:r>
            <a:endParaRPr b="0" i="0" sz="1400" u="none" cap="none" strike="noStrike">
              <a:solidFill>
                <a:srgbClr val="99ACC2"/>
              </a:solidFill>
              <a:latin typeface="Avenir"/>
              <a:ea typeface="Avenir"/>
              <a:cs typeface="Avenir"/>
              <a:sym typeface="Avenir"/>
            </a:endParaRPr>
          </a:p>
        </p:txBody>
      </p:sp>
      <p:sp>
        <p:nvSpPr>
          <p:cNvPr id="35" name="Google Shape;35;p35"/>
          <p:cNvSpPr txBox="1"/>
          <p:nvPr/>
        </p:nvSpPr>
        <p:spPr>
          <a:xfrm>
            <a:off x="2882307" y="1415350"/>
            <a:ext cx="2773500" cy="112200"/>
          </a:xfrm>
          <a:prstGeom prst="rect">
            <a:avLst/>
          </a:prstGeom>
          <a:solidFill>
            <a:srgbClr val="F5C26B"/>
          </a:solidFill>
          <a:ln cap="flat" cmpd="sng" w="9525">
            <a:solidFill>
              <a:srgbClr val="F5C26B"/>
            </a:solidFill>
            <a:prstDash val="solid"/>
            <a:round/>
            <a:headEnd len="sm" w="sm" type="none"/>
            <a:tailEnd len="sm" w="sm" type="none"/>
          </a:ln>
        </p:spPr>
        <p:txBody>
          <a:bodyPr anchorCtr="0" anchor="t" bIns="182875" lIns="274300" spcFirstLastPara="1" rIns="274300" wrap="square" tIns="274300">
            <a:noAutofit/>
          </a:bodyPr>
          <a:lstStyle/>
          <a:p>
            <a:pPr indent="0" lvl="0" marL="0" marR="0" rtl="0" algn="l">
              <a:lnSpc>
                <a:spcPct val="135000"/>
              </a:lnSpc>
              <a:spcBef>
                <a:spcPts val="0"/>
              </a:spcBef>
              <a:spcAft>
                <a:spcPts val="0"/>
              </a:spcAft>
              <a:buClr>
                <a:srgbClr val="000000"/>
              </a:buClr>
              <a:buSzPts val="1400"/>
              <a:buFont typeface="Arial"/>
              <a:buNone/>
            </a:pPr>
            <a:r>
              <a:t/>
            </a:r>
            <a:endParaRPr b="0" i="0" sz="1400" u="none" cap="none" strike="noStrike">
              <a:solidFill>
                <a:srgbClr val="516F90"/>
              </a:solidFill>
              <a:latin typeface="Avenir"/>
              <a:ea typeface="Avenir"/>
              <a:cs typeface="Avenir"/>
              <a:sym typeface="Avenir"/>
            </a:endParaRPr>
          </a:p>
        </p:txBody>
      </p:sp>
      <p:cxnSp>
        <p:nvCxnSpPr>
          <p:cNvPr id="36" name="Google Shape;36;p35"/>
          <p:cNvCxnSpPr/>
          <p:nvPr/>
        </p:nvCxnSpPr>
        <p:spPr>
          <a:xfrm>
            <a:off x="1326750" y="858550"/>
            <a:ext cx="7242300" cy="0"/>
          </a:xfrm>
          <a:prstGeom prst="straightConnector1">
            <a:avLst/>
          </a:prstGeom>
          <a:noFill/>
          <a:ln cap="flat" cmpd="sng" w="19050">
            <a:solidFill>
              <a:srgbClr val="FF7A59"/>
            </a:solidFill>
            <a:prstDash val="solid"/>
            <a:round/>
            <a:headEnd len="sm" w="sm" type="none"/>
            <a:tailEnd len="sm" w="sm" type="none"/>
          </a:ln>
        </p:spPr>
      </p:cxnSp>
      <p:sp>
        <p:nvSpPr>
          <p:cNvPr id="37" name="Google Shape;37;p35"/>
          <p:cNvSpPr txBox="1"/>
          <p:nvPr>
            <p:ph idx="1" type="subTitle"/>
          </p:nvPr>
        </p:nvSpPr>
        <p:spPr>
          <a:xfrm>
            <a:off x="1306350" y="528775"/>
            <a:ext cx="7242300" cy="319200"/>
          </a:xfrm>
          <a:prstGeom prst="rect">
            <a:avLst/>
          </a:prstGeom>
          <a:noFill/>
          <a:ln>
            <a:noFill/>
          </a:ln>
        </p:spPr>
        <p:txBody>
          <a:bodyPr anchorCtr="0" anchor="ctr" bIns="91425" lIns="0" spcFirstLastPara="1" rIns="91425" wrap="square" tIns="91425">
            <a:noAutofit/>
          </a:bodyPr>
          <a:lstStyle>
            <a:lvl1pPr lvl="0" algn="l">
              <a:lnSpc>
                <a:spcPct val="100000"/>
              </a:lnSpc>
              <a:spcBef>
                <a:spcPts val="0"/>
              </a:spcBef>
              <a:spcAft>
                <a:spcPts val="0"/>
              </a:spcAft>
              <a:buSzPts val="1800"/>
              <a:buNone/>
              <a:defRPr/>
            </a:lvl1pPr>
            <a:lvl2pPr lvl="1" algn="l">
              <a:lnSpc>
                <a:spcPct val="115000"/>
              </a:lnSpc>
              <a:spcBef>
                <a:spcPts val="0"/>
              </a:spcBef>
              <a:spcAft>
                <a:spcPts val="0"/>
              </a:spcAft>
              <a:buSzPts val="1400"/>
              <a:buNone/>
              <a:defRPr/>
            </a:lvl2pPr>
            <a:lvl3pPr lvl="2" algn="l">
              <a:lnSpc>
                <a:spcPct val="115000"/>
              </a:lnSpc>
              <a:spcBef>
                <a:spcPts val="1600"/>
              </a:spcBef>
              <a:spcAft>
                <a:spcPts val="0"/>
              </a:spcAft>
              <a:buSzPts val="1400"/>
              <a:buNone/>
              <a:defRPr/>
            </a:lvl3pPr>
            <a:lvl4pPr lvl="3" algn="l">
              <a:lnSpc>
                <a:spcPct val="115000"/>
              </a:lnSpc>
              <a:spcBef>
                <a:spcPts val="1600"/>
              </a:spcBef>
              <a:spcAft>
                <a:spcPts val="0"/>
              </a:spcAft>
              <a:buSzPts val="1400"/>
              <a:buNone/>
              <a:defRPr/>
            </a:lvl4pPr>
            <a:lvl5pPr lvl="4" algn="l">
              <a:lnSpc>
                <a:spcPct val="115000"/>
              </a:lnSpc>
              <a:spcBef>
                <a:spcPts val="1600"/>
              </a:spcBef>
              <a:spcAft>
                <a:spcPts val="0"/>
              </a:spcAft>
              <a:buSzPts val="1400"/>
              <a:buNone/>
              <a:defRPr/>
            </a:lvl5pPr>
            <a:lvl6pPr lvl="5" algn="l">
              <a:lnSpc>
                <a:spcPct val="115000"/>
              </a:lnSpc>
              <a:spcBef>
                <a:spcPts val="1600"/>
              </a:spcBef>
              <a:spcAft>
                <a:spcPts val="0"/>
              </a:spcAft>
              <a:buSzPts val="1400"/>
              <a:buNone/>
              <a:defRPr/>
            </a:lvl6pPr>
            <a:lvl7pPr lvl="6" algn="l">
              <a:lnSpc>
                <a:spcPct val="115000"/>
              </a:lnSpc>
              <a:spcBef>
                <a:spcPts val="1600"/>
              </a:spcBef>
              <a:spcAft>
                <a:spcPts val="0"/>
              </a:spcAft>
              <a:buSzPts val="1400"/>
              <a:buNone/>
              <a:defRPr/>
            </a:lvl7pPr>
            <a:lvl8pPr lvl="7" algn="l">
              <a:lnSpc>
                <a:spcPct val="115000"/>
              </a:lnSpc>
              <a:spcBef>
                <a:spcPts val="1600"/>
              </a:spcBef>
              <a:spcAft>
                <a:spcPts val="0"/>
              </a:spcAft>
              <a:buSzPts val="1400"/>
              <a:buNone/>
              <a:defRPr/>
            </a:lvl8pPr>
            <a:lvl9pPr lvl="8" algn="l">
              <a:lnSpc>
                <a:spcPct val="115000"/>
              </a:lnSpc>
              <a:spcBef>
                <a:spcPts val="1600"/>
              </a:spcBef>
              <a:spcAft>
                <a:spcPts val="1600"/>
              </a:spcAft>
              <a:buSzPts val="1400"/>
              <a:buNone/>
              <a:defRPr/>
            </a:lvl9pPr>
          </a:lstStyle>
          <a:p/>
        </p:txBody>
      </p:sp>
      <p:sp>
        <p:nvSpPr>
          <p:cNvPr id="38" name="Google Shape;38;p35"/>
          <p:cNvSpPr txBox="1"/>
          <p:nvPr>
            <p:ph type="title"/>
          </p:nvPr>
        </p:nvSpPr>
        <p:spPr>
          <a:xfrm>
            <a:off x="2882300" y="1096075"/>
            <a:ext cx="2773500" cy="319200"/>
          </a:xfrm>
          <a:prstGeom prst="rect">
            <a:avLst/>
          </a:prstGeom>
          <a:noFill/>
          <a:ln>
            <a:noFill/>
          </a:ln>
        </p:spPr>
        <p:txBody>
          <a:bodyPr anchorCtr="0" anchor="b" bIns="91425" lIns="0" spcFirstLastPara="1" rIns="0" wrap="square" tIns="91425">
            <a:noAutofit/>
          </a:bodyPr>
          <a:lstStyle>
            <a:lvl1pPr lvl="0" algn="l">
              <a:lnSpc>
                <a:spcPct val="100000"/>
              </a:lnSpc>
              <a:spcBef>
                <a:spcPts val="0"/>
              </a:spcBef>
              <a:spcAft>
                <a:spcPts val="0"/>
              </a:spcAft>
              <a:buSzPts val="2800"/>
              <a:buNone/>
              <a:defRPr b="1" sz="1400">
                <a:solidFill>
                  <a:srgbClr val="99ACC2"/>
                </a:solidFill>
                <a:latin typeface="Avenir"/>
                <a:ea typeface="Avenir"/>
                <a:cs typeface="Avenir"/>
                <a:sym typeface="Avenir"/>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p:txBody>
      </p:sp>
      <p:sp>
        <p:nvSpPr>
          <p:cNvPr id="39" name="Google Shape;39;p35"/>
          <p:cNvSpPr txBox="1"/>
          <p:nvPr>
            <p:ph idx="2" type="title"/>
          </p:nvPr>
        </p:nvSpPr>
        <p:spPr>
          <a:xfrm>
            <a:off x="5795200" y="1096075"/>
            <a:ext cx="2773500" cy="319200"/>
          </a:xfrm>
          <a:prstGeom prst="rect">
            <a:avLst/>
          </a:prstGeom>
          <a:noFill/>
          <a:ln>
            <a:noFill/>
          </a:ln>
        </p:spPr>
        <p:txBody>
          <a:bodyPr anchorCtr="0" anchor="b" bIns="91425" lIns="0" spcFirstLastPara="1" rIns="0" wrap="square" tIns="91425">
            <a:noAutofit/>
          </a:bodyPr>
          <a:lstStyle>
            <a:lvl1pPr lvl="0" algn="l">
              <a:lnSpc>
                <a:spcPct val="100000"/>
              </a:lnSpc>
              <a:spcBef>
                <a:spcPts val="0"/>
              </a:spcBef>
              <a:spcAft>
                <a:spcPts val="0"/>
              </a:spcAft>
              <a:buSzPts val="2800"/>
              <a:buNone/>
              <a:defRPr b="1" sz="1400">
                <a:solidFill>
                  <a:srgbClr val="99ACC2"/>
                </a:solidFill>
                <a:latin typeface="Avenir"/>
                <a:ea typeface="Avenir"/>
                <a:cs typeface="Avenir"/>
                <a:sym typeface="Avenir"/>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p:txBody>
      </p:sp>
      <p:sp>
        <p:nvSpPr>
          <p:cNvPr id="40" name="Google Shape;40;p35"/>
          <p:cNvSpPr txBox="1"/>
          <p:nvPr>
            <p:ph idx="3" type="body"/>
          </p:nvPr>
        </p:nvSpPr>
        <p:spPr>
          <a:xfrm>
            <a:off x="571500" y="1426325"/>
            <a:ext cx="2059800" cy="3156600"/>
          </a:xfrm>
          <a:prstGeom prst="rect">
            <a:avLst/>
          </a:prstGeom>
          <a:noFill/>
          <a:ln>
            <a:noFill/>
          </a:ln>
        </p:spPr>
        <p:txBody>
          <a:bodyPr anchorCtr="0" anchor="t" bIns="0" lIns="0" spcFirstLastPara="1" rIns="0" wrap="square" tIns="0">
            <a:noAutofit/>
          </a:bodyPr>
          <a:lstStyle>
            <a:lvl1pPr indent="-285750" lvl="0" marL="457200" algn="l">
              <a:lnSpc>
                <a:spcPct val="115000"/>
              </a:lnSpc>
              <a:spcBef>
                <a:spcPts val="0"/>
              </a:spcBef>
              <a:spcAft>
                <a:spcPts val="0"/>
              </a:spcAft>
              <a:buClr>
                <a:srgbClr val="516F90"/>
              </a:buClr>
              <a:buSzPts val="900"/>
              <a:buFont typeface="Avenir"/>
              <a:buChar char="●"/>
              <a:defRPr sz="900">
                <a:solidFill>
                  <a:srgbClr val="516F90"/>
                </a:solidFill>
                <a:latin typeface="Avenir"/>
                <a:ea typeface="Avenir"/>
                <a:cs typeface="Avenir"/>
                <a:sym typeface="Avenir"/>
              </a:defRPr>
            </a:lvl1pPr>
            <a:lvl2pPr indent="-285750" lvl="1" marL="914400" algn="l">
              <a:lnSpc>
                <a:spcPct val="115000"/>
              </a:lnSpc>
              <a:spcBef>
                <a:spcPts val="1600"/>
              </a:spcBef>
              <a:spcAft>
                <a:spcPts val="0"/>
              </a:spcAft>
              <a:buClr>
                <a:srgbClr val="516F90"/>
              </a:buClr>
              <a:buSzPts val="900"/>
              <a:buFont typeface="Avenir"/>
              <a:buChar char="○"/>
              <a:defRPr sz="900">
                <a:solidFill>
                  <a:srgbClr val="516F90"/>
                </a:solidFill>
                <a:latin typeface="Avenir"/>
                <a:ea typeface="Avenir"/>
                <a:cs typeface="Avenir"/>
                <a:sym typeface="Avenir"/>
              </a:defRPr>
            </a:lvl2pPr>
            <a:lvl3pPr indent="-285750" lvl="2" marL="1371600" algn="l">
              <a:lnSpc>
                <a:spcPct val="115000"/>
              </a:lnSpc>
              <a:spcBef>
                <a:spcPts val="1600"/>
              </a:spcBef>
              <a:spcAft>
                <a:spcPts val="0"/>
              </a:spcAft>
              <a:buClr>
                <a:srgbClr val="516F90"/>
              </a:buClr>
              <a:buSzPts val="900"/>
              <a:buFont typeface="Avenir"/>
              <a:buChar char="■"/>
              <a:defRPr sz="900">
                <a:solidFill>
                  <a:srgbClr val="516F90"/>
                </a:solidFill>
                <a:latin typeface="Avenir"/>
                <a:ea typeface="Avenir"/>
                <a:cs typeface="Avenir"/>
                <a:sym typeface="Avenir"/>
              </a:defRPr>
            </a:lvl3pPr>
            <a:lvl4pPr indent="-285750" lvl="3" marL="1828800" algn="l">
              <a:lnSpc>
                <a:spcPct val="115000"/>
              </a:lnSpc>
              <a:spcBef>
                <a:spcPts val="1600"/>
              </a:spcBef>
              <a:spcAft>
                <a:spcPts val="0"/>
              </a:spcAft>
              <a:buClr>
                <a:srgbClr val="516F90"/>
              </a:buClr>
              <a:buSzPts val="900"/>
              <a:buFont typeface="Avenir"/>
              <a:buChar char="●"/>
              <a:defRPr sz="900">
                <a:solidFill>
                  <a:srgbClr val="516F90"/>
                </a:solidFill>
                <a:latin typeface="Avenir"/>
                <a:ea typeface="Avenir"/>
                <a:cs typeface="Avenir"/>
                <a:sym typeface="Avenir"/>
              </a:defRPr>
            </a:lvl4pPr>
            <a:lvl5pPr indent="-285750" lvl="4" marL="2286000" algn="l">
              <a:lnSpc>
                <a:spcPct val="115000"/>
              </a:lnSpc>
              <a:spcBef>
                <a:spcPts val="1600"/>
              </a:spcBef>
              <a:spcAft>
                <a:spcPts val="0"/>
              </a:spcAft>
              <a:buClr>
                <a:srgbClr val="516F90"/>
              </a:buClr>
              <a:buSzPts val="900"/>
              <a:buFont typeface="Avenir"/>
              <a:buChar char="○"/>
              <a:defRPr sz="900">
                <a:solidFill>
                  <a:srgbClr val="516F90"/>
                </a:solidFill>
                <a:latin typeface="Avenir"/>
                <a:ea typeface="Avenir"/>
                <a:cs typeface="Avenir"/>
                <a:sym typeface="Avenir"/>
              </a:defRPr>
            </a:lvl5pPr>
            <a:lvl6pPr indent="-285750" lvl="5" marL="2743200" algn="l">
              <a:lnSpc>
                <a:spcPct val="115000"/>
              </a:lnSpc>
              <a:spcBef>
                <a:spcPts val="1600"/>
              </a:spcBef>
              <a:spcAft>
                <a:spcPts val="0"/>
              </a:spcAft>
              <a:buClr>
                <a:srgbClr val="516F90"/>
              </a:buClr>
              <a:buSzPts val="900"/>
              <a:buFont typeface="Avenir"/>
              <a:buChar char="■"/>
              <a:defRPr sz="900">
                <a:solidFill>
                  <a:srgbClr val="516F90"/>
                </a:solidFill>
                <a:latin typeface="Avenir"/>
                <a:ea typeface="Avenir"/>
                <a:cs typeface="Avenir"/>
                <a:sym typeface="Avenir"/>
              </a:defRPr>
            </a:lvl6pPr>
            <a:lvl7pPr indent="-285750" lvl="6" marL="3200400" algn="l">
              <a:lnSpc>
                <a:spcPct val="115000"/>
              </a:lnSpc>
              <a:spcBef>
                <a:spcPts val="1600"/>
              </a:spcBef>
              <a:spcAft>
                <a:spcPts val="0"/>
              </a:spcAft>
              <a:buClr>
                <a:srgbClr val="516F90"/>
              </a:buClr>
              <a:buSzPts val="900"/>
              <a:buFont typeface="Avenir"/>
              <a:buChar char="●"/>
              <a:defRPr sz="900">
                <a:solidFill>
                  <a:srgbClr val="516F90"/>
                </a:solidFill>
                <a:latin typeface="Avenir"/>
                <a:ea typeface="Avenir"/>
                <a:cs typeface="Avenir"/>
                <a:sym typeface="Avenir"/>
              </a:defRPr>
            </a:lvl7pPr>
            <a:lvl8pPr indent="-285750" lvl="7" marL="3657600" algn="l">
              <a:lnSpc>
                <a:spcPct val="115000"/>
              </a:lnSpc>
              <a:spcBef>
                <a:spcPts val="1600"/>
              </a:spcBef>
              <a:spcAft>
                <a:spcPts val="0"/>
              </a:spcAft>
              <a:buClr>
                <a:srgbClr val="516F90"/>
              </a:buClr>
              <a:buSzPts val="900"/>
              <a:buFont typeface="Avenir"/>
              <a:buChar char="○"/>
              <a:defRPr sz="900">
                <a:solidFill>
                  <a:srgbClr val="516F90"/>
                </a:solidFill>
                <a:latin typeface="Avenir"/>
                <a:ea typeface="Avenir"/>
                <a:cs typeface="Avenir"/>
                <a:sym typeface="Avenir"/>
              </a:defRPr>
            </a:lvl8pPr>
            <a:lvl9pPr indent="-285750" lvl="8" marL="4114800" algn="l">
              <a:lnSpc>
                <a:spcPct val="115000"/>
              </a:lnSpc>
              <a:spcBef>
                <a:spcPts val="1600"/>
              </a:spcBef>
              <a:spcAft>
                <a:spcPts val="1600"/>
              </a:spcAft>
              <a:buClr>
                <a:srgbClr val="516F90"/>
              </a:buClr>
              <a:buSzPts val="900"/>
              <a:buFont typeface="Avenir"/>
              <a:buChar char="■"/>
              <a:defRPr sz="900">
                <a:solidFill>
                  <a:srgbClr val="516F90"/>
                </a:solidFill>
                <a:latin typeface="Avenir"/>
                <a:ea typeface="Avenir"/>
                <a:cs typeface="Avenir"/>
                <a:sym typeface="Avenir"/>
              </a:defRPr>
            </a:lvl9pPr>
          </a:lstStyle>
          <a:p/>
        </p:txBody>
      </p:sp>
    </p:spTree>
  </p:cSld>
  <p:clrMapOvr>
    <a:masterClrMapping/>
  </p:clrMapOvr>
  <p:extLst>
    <p:ext uri="{DCECCB84-F9BA-43D5-87BE-67443E8EF086}">
      <p15:sldGuideLst>
        <p15:guide id="1" pos="288">
          <p15:clr>
            <a:srgbClr val="FA7B17"/>
          </p15:clr>
        </p15:guide>
        <p15:guide id="2" pos="5472">
          <p15:clr>
            <a:srgbClr val="FA7B17"/>
          </p15:clr>
        </p15:guide>
        <p15:guide id="3" pos="360">
          <p15:clr>
            <a:srgbClr val="FA7B17"/>
          </p15:clr>
        </p15:guide>
        <p15:guide id="4" orient="horz" pos="2880">
          <p15:clr>
            <a:srgbClr val="FA7B17"/>
          </p15:clr>
        </p15:guide>
        <p15:guide id="5" pos="5398">
          <p15:clr>
            <a:srgbClr val="FA7B17"/>
          </p15:clr>
        </p15:guide>
      </p15:sldGuideLst>
    </p:ext>
  </p:extLst>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uccesses">
  <p:cSld name="CUSTOM_5">
    <p:spTree>
      <p:nvGrpSpPr>
        <p:cNvPr id="41" name="Shape 41"/>
        <p:cNvGrpSpPr/>
        <p:nvPr/>
      </p:nvGrpSpPr>
      <p:grpSpPr>
        <a:xfrm>
          <a:off x="0" y="0"/>
          <a:ext cx="0" cy="0"/>
          <a:chOff x="0" y="0"/>
          <a:chExt cx="0" cy="0"/>
        </a:xfrm>
      </p:grpSpPr>
      <p:sp>
        <p:nvSpPr>
          <p:cNvPr id="42" name="Google Shape;42;p36"/>
          <p:cNvSpPr txBox="1"/>
          <p:nvPr/>
        </p:nvSpPr>
        <p:spPr>
          <a:xfrm>
            <a:off x="5031425" y="1115900"/>
            <a:ext cx="3208800" cy="3150600"/>
          </a:xfrm>
          <a:prstGeom prst="rect">
            <a:avLst/>
          </a:prstGeom>
          <a:solidFill>
            <a:srgbClr val="FFFFFF"/>
          </a:solidFill>
          <a:ln cap="flat" cmpd="sng" w="9525">
            <a:solidFill>
              <a:srgbClr val="EAF0F6"/>
            </a:solidFill>
            <a:prstDash val="solid"/>
            <a:round/>
            <a:headEnd len="sm" w="sm" type="none"/>
            <a:tailEnd len="sm" w="sm" type="none"/>
          </a:ln>
          <a:effectLst>
            <a:outerShdw blurRad="100013" rotWithShape="0" algn="bl" dir="5400000" dist="38100">
              <a:srgbClr val="000000">
                <a:alpha val="12941"/>
              </a:srgbClr>
            </a:outerShdw>
          </a:effectLst>
        </p:spPr>
        <p:txBody>
          <a:bodyPr anchorCtr="0" anchor="ctr" bIns="182875" lIns="274300" spcFirstLastPara="1" rIns="274300" wrap="square" tIns="274300">
            <a:noAutofit/>
          </a:bodyPr>
          <a:lstStyle/>
          <a:p>
            <a:pPr indent="0" lvl="0" marL="0" marR="0" rtl="0" algn="ctr">
              <a:lnSpc>
                <a:spcPct val="100000"/>
              </a:lnSpc>
              <a:spcBef>
                <a:spcPts val="0"/>
              </a:spcBef>
              <a:spcAft>
                <a:spcPts val="0"/>
              </a:spcAft>
              <a:buClr>
                <a:srgbClr val="000000"/>
              </a:buClr>
              <a:buSzPts val="1400"/>
              <a:buFont typeface="Arial"/>
              <a:buNone/>
            </a:pPr>
            <a:r>
              <a:rPr b="0" i="0" lang="es" sz="1400" u="none" cap="none" strike="noStrike">
                <a:solidFill>
                  <a:schemeClr val="lt2"/>
                </a:solidFill>
                <a:latin typeface="Avenir"/>
                <a:ea typeface="Avenir"/>
                <a:cs typeface="Avenir"/>
                <a:sym typeface="Avenir"/>
              </a:rPr>
              <a:t>[add screenshot inside frame]</a:t>
            </a:r>
            <a:endParaRPr b="0" i="0" sz="1400" u="none" cap="none" strike="noStrike">
              <a:solidFill>
                <a:srgbClr val="99ACC2"/>
              </a:solidFill>
              <a:latin typeface="Avenir"/>
              <a:ea typeface="Avenir"/>
              <a:cs typeface="Avenir"/>
              <a:sym typeface="Avenir"/>
            </a:endParaRPr>
          </a:p>
        </p:txBody>
      </p:sp>
      <p:sp>
        <p:nvSpPr>
          <p:cNvPr id="43" name="Google Shape;43;p36"/>
          <p:cNvSpPr txBox="1"/>
          <p:nvPr/>
        </p:nvSpPr>
        <p:spPr>
          <a:xfrm>
            <a:off x="5031433" y="1115900"/>
            <a:ext cx="3208800" cy="112200"/>
          </a:xfrm>
          <a:prstGeom prst="rect">
            <a:avLst/>
          </a:prstGeom>
          <a:solidFill>
            <a:srgbClr val="FF7A59"/>
          </a:solidFill>
          <a:ln cap="flat" cmpd="sng" w="9525">
            <a:solidFill>
              <a:srgbClr val="FF7A59"/>
            </a:solidFill>
            <a:prstDash val="solid"/>
            <a:round/>
            <a:headEnd len="sm" w="sm" type="none"/>
            <a:tailEnd len="sm" w="sm" type="none"/>
          </a:ln>
        </p:spPr>
        <p:txBody>
          <a:bodyPr anchorCtr="0" anchor="t" bIns="182875" lIns="274300" spcFirstLastPara="1" rIns="274300" wrap="square" tIns="274300">
            <a:noAutofit/>
          </a:bodyPr>
          <a:lstStyle/>
          <a:p>
            <a:pPr indent="0" lvl="0" marL="0" marR="0" rtl="0" algn="l">
              <a:lnSpc>
                <a:spcPct val="135000"/>
              </a:lnSpc>
              <a:spcBef>
                <a:spcPts val="0"/>
              </a:spcBef>
              <a:spcAft>
                <a:spcPts val="0"/>
              </a:spcAft>
              <a:buClr>
                <a:srgbClr val="000000"/>
              </a:buClr>
              <a:buSzPts val="1400"/>
              <a:buFont typeface="Arial"/>
              <a:buNone/>
            </a:pPr>
            <a:r>
              <a:t/>
            </a:r>
            <a:endParaRPr b="0" i="0" sz="1400" u="none" cap="none" strike="noStrike">
              <a:solidFill>
                <a:srgbClr val="516F90"/>
              </a:solidFill>
              <a:latin typeface="Avenir"/>
              <a:ea typeface="Avenir"/>
              <a:cs typeface="Avenir"/>
              <a:sym typeface="Avenir"/>
            </a:endParaRPr>
          </a:p>
        </p:txBody>
      </p:sp>
      <p:sp>
        <p:nvSpPr>
          <p:cNvPr id="44" name="Google Shape;44;p36"/>
          <p:cNvSpPr txBox="1"/>
          <p:nvPr/>
        </p:nvSpPr>
        <p:spPr>
          <a:xfrm>
            <a:off x="903775" y="1115900"/>
            <a:ext cx="3208800" cy="3150600"/>
          </a:xfrm>
          <a:prstGeom prst="rect">
            <a:avLst/>
          </a:prstGeom>
          <a:solidFill>
            <a:srgbClr val="FFFFFF"/>
          </a:solidFill>
          <a:ln cap="flat" cmpd="sng" w="9525">
            <a:solidFill>
              <a:srgbClr val="EAF0F6"/>
            </a:solidFill>
            <a:prstDash val="solid"/>
            <a:round/>
            <a:headEnd len="sm" w="sm" type="none"/>
            <a:tailEnd len="sm" w="sm" type="none"/>
          </a:ln>
          <a:effectLst>
            <a:outerShdw blurRad="100013" rotWithShape="0" algn="bl" dir="5400000" dist="38100">
              <a:srgbClr val="000000">
                <a:alpha val="12941"/>
              </a:srgbClr>
            </a:outerShdw>
          </a:effectLst>
        </p:spPr>
        <p:txBody>
          <a:bodyPr anchorCtr="0" anchor="ctr" bIns="182875" lIns="274300" spcFirstLastPara="1" rIns="274300" wrap="square" tIns="274300">
            <a:noAutofit/>
          </a:bodyPr>
          <a:lstStyle/>
          <a:p>
            <a:pPr indent="0" lvl="0" marL="0" marR="0" rtl="0" algn="ctr">
              <a:lnSpc>
                <a:spcPct val="100000"/>
              </a:lnSpc>
              <a:spcBef>
                <a:spcPts val="0"/>
              </a:spcBef>
              <a:spcAft>
                <a:spcPts val="0"/>
              </a:spcAft>
              <a:buClr>
                <a:srgbClr val="000000"/>
              </a:buClr>
              <a:buSzPts val="1400"/>
              <a:buFont typeface="Arial"/>
              <a:buNone/>
            </a:pPr>
            <a:r>
              <a:rPr b="0" i="0" lang="es" sz="1400" u="none" cap="none" strike="noStrike">
                <a:solidFill>
                  <a:schemeClr val="lt2"/>
                </a:solidFill>
                <a:latin typeface="Avenir"/>
                <a:ea typeface="Avenir"/>
                <a:cs typeface="Avenir"/>
                <a:sym typeface="Avenir"/>
              </a:rPr>
              <a:t>[add screenshot inside frame]</a:t>
            </a:r>
            <a:endParaRPr b="0" i="0" sz="1400" u="none" cap="none" strike="noStrike">
              <a:solidFill>
                <a:srgbClr val="99ACC2"/>
              </a:solidFill>
              <a:latin typeface="Avenir"/>
              <a:ea typeface="Avenir"/>
              <a:cs typeface="Avenir"/>
              <a:sym typeface="Avenir"/>
            </a:endParaRPr>
          </a:p>
        </p:txBody>
      </p:sp>
      <p:sp>
        <p:nvSpPr>
          <p:cNvPr id="45" name="Google Shape;45;p36"/>
          <p:cNvSpPr txBox="1"/>
          <p:nvPr/>
        </p:nvSpPr>
        <p:spPr>
          <a:xfrm>
            <a:off x="903782" y="1115900"/>
            <a:ext cx="3208800" cy="112200"/>
          </a:xfrm>
          <a:prstGeom prst="rect">
            <a:avLst/>
          </a:prstGeom>
          <a:solidFill>
            <a:srgbClr val="FF7A59"/>
          </a:solidFill>
          <a:ln cap="flat" cmpd="sng" w="9525">
            <a:solidFill>
              <a:srgbClr val="FF7A59"/>
            </a:solidFill>
            <a:prstDash val="solid"/>
            <a:round/>
            <a:headEnd len="sm" w="sm" type="none"/>
            <a:tailEnd len="sm" w="sm" type="none"/>
          </a:ln>
        </p:spPr>
        <p:txBody>
          <a:bodyPr anchorCtr="0" anchor="t" bIns="182875" lIns="274300" spcFirstLastPara="1" rIns="274300" wrap="square" tIns="274300">
            <a:noAutofit/>
          </a:bodyPr>
          <a:lstStyle/>
          <a:p>
            <a:pPr indent="0" lvl="0" marL="0" marR="0" rtl="0" algn="l">
              <a:lnSpc>
                <a:spcPct val="135000"/>
              </a:lnSpc>
              <a:spcBef>
                <a:spcPts val="0"/>
              </a:spcBef>
              <a:spcAft>
                <a:spcPts val="0"/>
              </a:spcAft>
              <a:buClr>
                <a:srgbClr val="000000"/>
              </a:buClr>
              <a:buSzPts val="1400"/>
              <a:buFont typeface="Arial"/>
              <a:buNone/>
            </a:pPr>
            <a:r>
              <a:t/>
            </a:r>
            <a:endParaRPr b="0" i="0" sz="1400" u="none" cap="none" strike="noStrike">
              <a:solidFill>
                <a:srgbClr val="516F90"/>
              </a:solidFill>
              <a:latin typeface="Avenir"/>
              <a:ea typeface="Avenir"/>
              <a:cs typeface="Avenir"/>
              <a:sym typeface="Avenir"/>
            </a:endParaRPr>
          </a:p>
        </p:txBody>
      </p:sp>
      <p:pic>
        <p:nvPicPr>
          <p:cNvPr id="46" name="Google Shape;46;p36"/>
          <p:cNvPicPr preferRelativeResize="0"/>
          <p:nvPr/>
        </p:nvPicPr>
        <p:blipFill rotWithShape="1">
          <a:blip r:embed="rId2">
            <a:alphaModFix/>
          </a:blip>
          <a:srcRect b="23290" l="26011" r="26015" t="23297"/>
          <a:stretch/>
        </p:blipFill>
        <p:spPr>
          <a:xfrm>
            <a:off x="381000" y="162100"/>
            <a:ext cx="813775" cy="905975"/>
          </a:xfrm>
          <a:prstGeom prst="rect">
            <a:avLst/>
          </a:prstGeom>
          <a:noFill/>
          <a:ln>
            <a:noFill/>
          </a:ln>
        </p:spPr>
      </p:pic>
      <p:sp>
        <p:nvSpPr>
          <p:cNvPr id="47" name="Google Shape;47;p36"/>
          <p:cNvSpPr txBox="1"/>
          <p:nvPr>
            <p:ph idx="1" type="subTitle"/>
          </p:nvPr>
        </p:nvSpPr>
        <p:spPr>
          <a:xfrm>
            <a:off x="1216650" y="528775"/>
            <a:ext cx="6568200" cy="319200"/>
          </a:xfrm>
          <a:prstGeom prst="rect">
            <a:avLst/>
          </a:prstGeom>
          <a:noFill/>
          <a:ln>
            <a:noFill/>
          </a:ln>
        </p:spPr>
        <p:txBody>
          <a:bodyPr anchorCtr="0" anchor="ctr" bIns="91425" lIns="0" spcFirstLastPara="1" rIns="91425" wrap="square" tIns="91425">
            <a:noAutofit/>
          </a:bodyPr>
          <a:lstStyle>
            <a:lvl1pPr lvl="0" algn="l">
              <a:lnSpc>
                <a:spcPct val="100000"/>
              </a:lnSpc>
              <a:spcBef>
                <a:spcPts val="0"/>
              </a:spcBef>
              <a:spcAft>
                <a:spcPts val="0"/>
              </a:spcAft>
              <a:buSzPts val="1800"/>
              <a:buNone/>
              <a:defRPr/>
            </a:lvl1pPr>
            <a:lvl2pPr lvl="1" algn="l">
              <a:lnSpc>
                <a:spcPct val="115000"/>
              </a:lnSpc>
              <a:spcBef>
                <a:spcPts val="0"/>
              </a:spcBef>
              <a:spcAft>
                <a:spcPts val="0"/>
              </a:spcAft>
              <a:buSzPts val="1400"/>
              <a:buNone/>
              <a:defRPr/>
            </a:lvl2pPr>
            <a:lvl3pPr lvl="2" algn="l">
              <a:lnSpc>
                <a:spcPct val="115000"/>
              </a:lnSpc>
              <a:spcBef>
                <a:spcPts val="1600"/>
              </a:spcBef>
              <a:spcAft>
                <a:spcPts val="0"/>
              </a:spcAft>
              <a:buSzPts val="1400"/>
              <a:buNone/>
              <a:defRPr/>
            </a:lvl3pPr>
            <a:lvl4pPr lvl="3" algn="l">
              <a:lnSpc>
                <a:spcPct val="115000"/>
              </a:lnSpc>
              <a:spcBef>
                <a:spcPts val="1600"/>
              </a:spcBef>
              <a:spcAft>
                <a:spcPts val="0"/>
              </a:spcAft>
              <a:buSzPts val="1400"/>
              <a:buNone/>
              <a:defRPr/>
            </a:lvl4pPr>
            <a:lvl5pPr lvl="4" algn="l">
              <a:lnSpc>
                <a:spcPct val="115000"/>
              </a:lnSpc>
              <a:spcBef>
                <a:spcPts val="1600"/>
              </a:spcBef>
              <a:spcAft>
                <a:spcPts val="0"/>
              </a:spcAft>
              <a:buSzPts val="1400"/>
              <a:buNone/>
              <a:defRPr/>
            </a:lvl5pPr>
            <a:lvl6pPr lvl="5" algn="l">
              <a:lnSpc>
                <a:spcPct val="115000"/>
              </a:lnSpc>
              <a:spcBef>
                <a:spcPts val="1600"/>
              </a:spcBef>
              <a:spcAft>
                <a:spcPts val="0"/>
              </a:spcAft>
              <a:buSzPts val="1400"/>
              <a:buNone/>
              <a:defRPr/>
            </a:lvl6pPr>
            <a:lvl7pPr lvl="6" algn="l">
              <a:lnSpc>
                <a:spcPct val="115000"/>
              </a:lnSpc>
              <a:spcBef>
                <a:spcPts val="1600"/>
              </a:spcBef>
              <a:spcAft>
                <a:spcPts val="0"/>
              </a:spcAft>
              <a:buSzPts val="1400"/>
              <a:buNone/>
              <a:defRPr/>
            </a:lvl7pPr>
            <a:lvl8pPr lvl="7" algn="l">
              <a:lnSpc>
                <a:spcPct val="115000"/>
              </a:lnSpc>
              <a:spcBef>
                <a:spcPts val="1600"/>
              </a:spcBef>
              <a:spcAft>
                <a:spcPts val="0"/>
              </a:spcAft>
              <a:buSzPts val="1400"/>
              <a:buNone/>
              <a:defRPr/>
            </a:lvl8pPr>
            <a:lvl9pPr lvl="8" algn="l">
              <a:lnSpc>
                <a:spcPct val="115000"/>
              </a:lnSpc>
              <a:spcBef>
                <a:spcPts val="1600"/>
              </a:spcBef>
              <a:spcAft>
                <a:spcPts val="1600"/>
              </a:spcAft>
              <a:buSzPts val="1400"/>
              <a:buNone/>
              <a:defRPr/>
            </a:lvl9pPr>
          </a:lstStyle>
          <a:p/>
        </p:txBody>
      </p:sp>
      <p:sp>
        <p:nvSpPr>
          <p:cNvPr id="48" name="Google Shape;48;p36"/>
          <p:cNvSpPr txBox="1"/>
          <p:nvPr>
            <p:ph type="title"/>
          </p:nvPr>
        </p:nvSpPr>
        <p:spPr>
          <a:xfrm>
            <a:off x="903775" y="4348525"/>
            <a:ext cx="3208800" cy="319200"/>
          </a:xfrm>
          <a:prstGeom prst="rect">
            <a:avLst/>
          </a:prstGeom>
          <a:noFill/>
          <a:ln>
            <a:noFill/>
          </a:ln>
        </p:spPr>
        <p:txBody>
          <a:bodyPr anchorCtr="0" anchor="ctr" bIns="91425" lIns="0" spcFirstLastPara="1" rIns="0" wrap="square" tIns="91425">
            <a:noAutofit/>
          </a:bodyPr>
          <a:lstStyle>
            <a:lvl1pPr lvl="0" algn="l">
              <a:lnSpc>
                <a:spcPct val="100000"/>
              </a:lnSpc>
              <a:spcBef>
                <a:spcPts val="0"/>
              </a:spcBef>
              <a:spcAft>
                <a:spcPts val="0"/>
              </a:spcAft>
              <a:buSzPts val="2800"/>
              <a:buNone/>
              <a:defRPr b="1" sz="1400">
                <a:solidFill>
                  <a:srgbClr val="99ACC2"/>
                </a:solidFill>
                <a:latin typeface="Avenir"/>
                <a:ea typeface="Avenir"/>
                <a:cs typeface="Avenir"/>
                <a:sym typeface="Avenir"/>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p:txBody>
      </p:sp>
      <p:sp>
        <p:nvSpPr>
          <p:cNvPr id="49" name="Google Shape;49;p36"/>
          <p:cNvSpPr txBox="1"/>
          <p:nvPr>
            <p:ph idx="2" type="title"/>
          </p:nvPr>
        </p:nvSpPr>
        <p:spPr>
          <a:xfrm>
            <a:off x="5031425" y="4348525"/>
            <a:ext cx="3208800" cy="319200"/>
          </a:xfrm>
          <a:prstGeom prst="rect">
            <a:avLst/>
          </a:prstGeom>
          <a:noFill/>
          <a:ln>
            <a:noFill/>
          </a:ln>
        </p:spPr>
        <p:txBody>
          <a:bodyPr anchorCtr="0" anchor="ctr" bIns="91425" lIns="0" spcFirstLastPara="1" rIns="0" wrap="square" tIns="91425">
            <a:noAutofit/>
          </a:bodyPr>
          <a:lstStyle>
            <a:lvl1pPr lvl="0" algn="l">
              <a:lnSpc>
                <a:spcPct val="100000"/>
              </a:lnSpc>
              <a:spcBef>
                <a:spcPts val="0"/>
              </a:spcBef>
              <a:spcAft>
                <a:spcPts val="0"/>
              </a:spcAft>
              <a:buSzPts val="2800"/>
              <a:buNone/>
              <a:defRPr b="1" sz="1400">
                <a:solidFill>
                  <a:srgbClr val="99ACC2"/>
                </a:solidFill>
                <a:latin typeface="Avenir"/>
                <a:ea typeface="Avenir"/>
                <a:cs typeface="Avenir"/>
                <a:sym typeface="Avenir"/>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p:txBody>
      </p:sp>
    </p:spTree>
  </p:cSld>
  <p:clrMapOvr>
    <a:masterClrMapping/>
  </p:clrMapOvr>
  <p:extLst>
    <p:ext uri="{DCECCB84-F9BA-43D5-87BE-67443E8EF086}">
      <p15:sldGuideLst>
        <p15:guide id="1" pos="288">
          <p15:clr>
            <a:srgbClr val="FA7B17"/>
          </p15:clr>
        </p15:guide>
        <p15:guide id="2" orient="horz" pos="288">
          <p15:clr>
            <a:srgbClr val="FA7B17"/>
          </p15:clr>
        </p15:guide>
        <p15:guide id="3" orient="horz" pos="2952">
          <p15:clr>
            <a:srgbClr val="FA7B17"/>
          </p15:clr>
        </p15:guide>
      </p15:sldGuideLst>
    </p:ext>
  </p:extLst>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pportunities">
  <p:cSld name="CUSTOM_3">
    <p:spTree>
      <p:nvGrpSpPr>
        <p:cNvPr id="50" name="Shape 50"/>
        <p:cNvGrpSpPr/>
        <p:nvPr/>
      </p:nvGrpSpPr>
      <p:grpSpPr>
        <a:xfrm>
          <a:off x="0" y="0"/>
          <a:ext cx="0" cy="0"/>
          <a:chOff x="0" y="0"/>
          <a:chExt cx="0" cy="0"/>
        </a:xfrm>
      </p:grpSpPr>
      <p:sp>
        <p:nvSpPr>
          <p:cNvPr id="51" name="Google Shape;51;p37"/>
          <p:cNvSpPr txBox="1"/>
          <p:nvPr/>
        </p:nvSpPr>
        <p:spPr>
          <a:xfrm>
            <a:off x="576550" y="1466025"/>
            <a:ext cx="4854900" cy="2272200"/>
          </a:xfrm>
          <a:prstGeom prst="rect">
            <a:avLst/>
          </a:prstGeom>
          <a:solidFill>
            <a:srgbClr val="FFFFFF"/>
          </a:solidFill>
          <a:ln cap="flat" cmpd="sng" w="9525">
            <a:solidFill>
              <a:srgbClr val="EAF0F6"/>
            </a:solidFill>
            <a:prstDash val="solid"/>
            <a:round/>
            <a:headEnd len="sm" w="sm" type="none"/>
            <a:tailEnd len="sm" w="sm" type="none"/>
          </a:ln>
          <a:effectLst>
            <a:outerShdw blurRad="100013" rotWithShape="0" algn="bl" dir="5400000" dist="38100">
              <a:srgbClr val="000000">
                <a:alpha val="12941"/>
              </a:srgbClr>
            </a:outerShdw>
          </a:effectLst>
        </p:spPr>
        <p:txBody>
          <a:bodyPr anchorCtr="0" anchor="ctr" bIns="182875" lIns="274300" spcFirstLastPara="1" rIns="274300" wrap="square" tIns="274300">
            <a:noAutofit/>
          </a:bodyPr>
          <a:lstStyle/>
          <a:p>
            <a:pPr indent="0" lvl="0" marL="0" marR="0" rtl="0" algn="ctr">
              <a:lnSpc>
                <a:spcPct val="100000"/>
              </a:lnSpc>
              <a:spcBef>
                <a:spcPts val="0"/>
              </a:spcBef>
              <a:spcAft>
                <a:spcPts val="0"/>
              </a:spcAft>
              <a:buClr>
                <a:srgbClr val="000000"/>
              </a:buClr>
              <a:buSzPts val="1400"/>
              <a:buFont typeface="Arial"/>
              <a:buNone/>
            </a:pPr>
            <a:r>
              <a:rPr b="0" i="0" lang="es" sz="1400" u="none" cap="none" strike="noStrike">
                <a:solidFill>
                  <a:schemeClr val="lt2"/>
                </a:solidFill>
                <a:latin typeface="Avenir"/>
                <a:ea typeface="Avenir"/>
                <a:cs typeface="Avenir"/>
                <a:sym typeface="Avenir"/>
              </a:rPr>
              <a:t>[add analytics screenshot inside frame]</a:t>
            </a:r>
            <a:endParaRPr b="0" i="0" sz="1400" u="none" cap="none" strike="noStrike">
              <a:solidFill>
                <a:srgbClr val="99ACC2"/>
              </a:solidFill>
              <a:latin typeface="Avenir"/>
              <a:ea typeface="Avenir"/>
              <a:cs typeface="Avenir"/>
              <a:sym typeface="Avenir"/>
            </a:endParaRPr>
          </a:p>
        </p:txBody>
      </p:sp>
      <p:sp>
        <p:nvSpPr>
          <p:cNvPr id="52" name="Google Shape;52;p37"/>
          <p:cNvSpPr txBox="1"/>
          <p:nvPr/>
        </p:nvSpPr>
        <p:spPr>
          <a:xfrm>
            <a:off x="576550" y="1466025"/>
            <a:ext cx="4854900" cy="97500"/>
          </a:xfrm>
          <a:prstGeom prst="rect">
            <a:avLst/>
          </a:prstGeom>
          <a:solidFill>
            <a:srgbClr val="00BDA5"/>
          </a:solidFill>
          <a:ln cap="flat" cmpd="sng" w="9525">
            <a:solidFill>
              <a:srgbClr val="00BDA5"/>
            </a:solidFill>
            <a:prstDash val="solid"/>
            <a:round/>
            <a:headEnd len="sm" w="sm" type="none"/>
            <a:tailEnd len="sm" w="sm" type="none"/>
          </a:ln>
        </p:spPr>
        <p:txBody>
          <a:bodyPr anchorCtr="0" anchor="t" bIns="182875" lIns="274300" spcFirstLastPara="1" rIns="274300" wrap="square" tIns="274300">
            <a:noAutofit/>
          </a:bodyPr>
          <a:lstStyle/>
          <a:p>
            <a:pPr indent="0" lvl="0" marL="0" marR="0" rtl="0" algn="l">
              <a:lnSpc>
                <a:spcPct val="135000"/>
              </a:lnSpc>
              <a:spcBef>
                <a:spcPts val="0"/>
              </a:spcBef>
              <a:spcAft>
                <a:spcPts val="0"/>
              </a:spcAft>
              <a:buClr>
                <a:srgbClr val="000000"/>
              </a:buClr>
              <a:buSzPts val="1400"/>
              <a:buFont typeface="Arial"/>
              <a:buNone/>
            </a:pPr>
            <a:r>
              <a:t/>
            </a:r>
            <a:endParaRPr b="0" i="0" sz="1400" u="none" cap="none" strike="noStrike">
              <a:solidFill>
                <a:srgbClr val="516F90"/>
              </a:solidFill>
              <a:latin typeface="Avenir"/>
              <a:ea typeface="Avenir"/>
              <a:cs typeface="Avenir"/>
              <a:sym typeface="Avenir"/>
            </a:endParaRPr>
          </a:p>
        </p:txBody>
      </p:sp>
      <p:pic>
        <p:nvPicPr>
          <p:cNvPr id="53" name="Google Shape;53;p37"/>
          <p:cNvPicPr preferRelativeResize="0"/>
          <p:nvPr/>
        </p:nvPicPr>
        <p:blipFill rotWithShape="1">
          <a:blip r:embed="rId2">
            <a:alphaModFix/>
          </a:blip>
          <a:srcRect b="20507" l="20679" r="20673" t="20513"/>
          <a:stretch/>
        </p:blipFill>
        <p:spPr>
          <a:xfrm>
            <a:off x="303575" y="283750"/>
            <a:ext cx="1098376" cy="1104600"/>
          </a:xfrm>
          <a:prstGeom prst="rect">
            <a:avLst/>
          </a:prstGeom>
          <a:noFill/>
          <a:ln>
            <a:noFill/>
          </a:ln>
        </p:spPr>
      </p:pic>
      <p:cxnSp>
        <p:nvCxnSpPr>
          <p:cNvPr id="54" name="Google Shape;54;p37"/>
          <p:cNvCxnSpPr/>
          <p:nvPr/>
        </p:nvCxnSpPr>
        <p:spPr>
          <a:xfrm>
            <a:off x="1326750" y="858550"/>
            <a:ext cx="7242300" cy="0"/>
          </a:xfrm>
          <a:prstGeom prst="straightConnector1">
            <a:avLst/>
          </a:prstGeom>
          <a:noFill/>
          <a:ln cap="flat" cmpd="sng" w="19050">
            <a:solidFill>
              <a:srgbClr val="F5C26B"/>
            </a:solidFill>
            <a:prstDash val="solid"/>
            <a:round/>
            <a:headEnd len="sm" w="sm" type="none"/>
            <a:tailEnd len="sm" w="sm" type="none"/>
          </a:ln>
        </p:spPr>
      </p:cxnSp>
      <p:sp>
        <p:nvSpPr>
          <p:cNvPr id="55" name="Google Shape;55;p37"/>
          <p:cNvSpPr txBox="1"/>
          <p:nvPr>
            <p:ph idx="1" type="subTitle"/>
          </p:nvPr>
        </p:nvSpPr>
        <p:spPr>
          <a:xfrm>
            <a:off x="1306350" y="528775"/>
            <a:ext cx="7242300" cy="329700"/>
          </a:xfrm>
          <a:prstGeom prst="rect">
            <a:avLst/>
          </a:prstGeom>
          <a:noFill/>
          <a:ln>
            <a:noFill/>
          </a:ln>
        </p:spPr>
        <p:txBody>
          <a:bodyPr anchorCtr="0" anchor="ctr" bIns="91425" lIns="0" spcFirstLastPara="1" rIns="91425" wrap="square" tIns="91425">
            <a:noAutofit/>
          </a:bodyPr>
          <a:lstStyle>
            <a:lvl1pPr lvl="0" algn="l">
              <a:lnSpc>
                <a:spcPct val="100000"/>
              </a:lnSpc>
              <a:spcBef>
                <a:spcPts val="0"/>
              </a:spcBef>
              <a:spcAft>
                <a:spcPts val="0"/>
              </a:spcAft>
              <a:buSzPts val="1800"/>
              <a:buNone/>
              <a:defRPr/>
            </a:lvl1pPr>
            <a:lvl2pPr lvl="1" algn="l">
              <a:lnSpc>
                <a:spcPct val="115000"/>
              </a:lnSpc>
              <a:spcBef>
                <a:spcPts val="0"/>
              </a:spcBef>
              <a:spcAft>
                <a:spcPts val="0"/>
              </a:spcAft>
              <a:buSzPts val="1400"/>
              <a:buNone/>
              <a:defRPr/>
            </a:lvl2pPr>
            <a:lvl3pPr lvl="2" algn="l">
              <a:lnSpc>
                <a:spcPct val="115000"/>
              </a:lnSpc>
              <a:spcBef>
                <a:spcPts val="1600"/>
              </a:spcBef>
              <a:spcAft>
                <a:spcPts val="0"/>
              </a:spcAft>
              <a:buSzPts val="1400"/>
              <a:buNone/>
              <a:defRPr/>
            </a:lvl3pPr>
            <a:lvl4pPr lvl="3" algn="l">
              <a:lnSpc>
                <a:spcPct val="115000"/>
              </a:lnSpc>
              <a:spcBef>
                <a:spcPts val="1600"/>
              </a:spcBef>
              <a:spcAft>
                <a:spcPts val="0"/>
              </a:spcAft>
              <a:buSzPts val="1400"/>
              <a:buNone/>
              <a:defRPr/>
            </a:lvl4pPr>
            <a:lvl5pPr lvl="4" algn="l">
              <a:lnSpc>
                <a:spcPct val="115000"/>
              </a:lnSpc>
              <a:spcBef>
                <a:spcPts val="1600"/>
              </a:spcBef>
              <a:spcAft>
                <a:spcPts val="0"/>
              </a:spcAft>
              <a:buSzPts val="1400"/>
              <a:buNone/>
              <a:defRPr/>
            </a:lvl5pPr>
            <a:lvl6pPr lvl="5" algn="l">
              <a:lnSpc>
                <a:spcPct val="115000"/>
              </a:lnSpc>
              <a:spcBef>
                <a:spcPts val="1600"/>
              </a:spcBef>
              <a:spcAft>
                <a:spcPts val="0"/>
              </a:spcAft>
              <a:buSzPts val="1400"/>
              <a:buNone/>
              <a:defRPr/>
            </a:lvl6pPr>
            <a:lvl7pPr lvl="6" algn="l">
              <a:lnSpc>
                <a:spcPct val="115000"/>
              </a:lnSpc>
              <a:spcBef>
                <a:spcPts val="1600"/>
              </a:spcBef>
              <a:spcAft>
                <a:spcPts val="0"/>
              </a:spcAft>
              <a:buSzPts val="1400"/>
              <a:buNone/>
              <a:defRPr/>
            </a:lvl7pPr>
            <a:lvl8pPr lvl="7" algn="l">
              <a:lnSpc>
                <a:spcPct val="115000"/>
              </a:lnSpc>
              <a:spcBef>
                <a:spcPts val="1600"/>
              </a:spcBef>
              <a:spcAft>
                <a:spcPts val="0"/>
              </a:spcAft>
              <a:buSzPts val="1400"/>
              <a:buNone/>
              <a:defRPr/>
            </a:lvl8pPr>
            <a:lvl9pPr lvl="8" algn="l">
              <a:lnSpc>
                <a:spcPct val="115000"/>
              </a:lnSpc>
              <a:spcBef>
                <a:spcPts val="1600"/>
              </a:spcBef>
              <a:spcAft>
                <a:spcPts val="1600"/>
              </a:spcAft>
              <a:buSzPts val="1400"/>
              <a:buNone/>
              <a:defRPr/>
            </a:lvl9pPr>
          </a:lstStyle>
          <a:p/>
        </p:txBody>
      </p:sp>
      <p:sp>
        <p:nvSpPr>
          <p:cNvPr id="56" name="Google Shape;56;p37"/>
          <p:cNvSpPr txBox="1"/>
          <p:nvPr>
            <p:ph idx="2" type="body"/>
          </p:nvPr>
        </p:nvSpPr>
        <p:spPr>
          <a:xfrm>
            <a:off x="576550" y="3738225"/>
            <a:ext cx="4854900" cy="948000"/>
          </a:xfrm>
          <a:prstGeom prst="rect">
            <a:avLst/>
          </a:prstGeom>
          <a:noFill/>
          <a:ln>
            <a:noFill/>
          </a:ln>
        </p:spPr>
        <p:txBody>
          <a:bodyPr anchorCtr="0" anchor="t" bIns="91425" lIns="0" spcFirstLastPara="1" rIns="91425" wrap="square" tIns="91425">
            <a:noAutofit/>
          </a:bodyPr>
          <a:lstStyle>
            <a:lvl1pPr indent="-285750" lvl="0" marL="457200" algn="l">
              <a:lnSpc>
                <a:spcPct val="115000"/>
              </a:lnSpc>
              <a:spcBef>
                <a:spcPts val="0"/>
              </a:spcBef>
              <a:spcAft>
                <a:spcPts val="0"/>
              </a:spcAft>
              <a:buClr>
                <a:srgbClr val="516F90"/>
              </a:buClr>
              <a:buSzPts val="900"/>
              <a:buFont typeface="Avenir"/>
              <a:buChar char="●"/>
              <a:defRPr sz="900">
                <a:solidFill>
                  <a:srgbClr val="516F90"/>
                </a:solidFill>
                <a:latin typeface="Avenir"/>
                <a:ea typeface="Avenir"/>
                <a:cs typeface="Avenir"/>
                <a:sym typeface="Avenir"/>
              </a:defRPr>
            </a:lvl1pPr>
            <a:lvl2pPr indent="-285750" lvl="1" marL="914400" algn="l">
              <a:lnSpc>
                <a:spcPct val="115000"/>
              </a:lnSpc>
              <a:spcBef>
                <a:spcPts val="1600"/>
              </a:spcBef>
              <a:spcAft>
                <a:spcPts val="0"/>
              </a:spcAft>
              <a:buClr>
                <a:srgbClr val="516F90"/>
              </a:buClr>
              <a:buSzPts val="900"/>
              <a:buFont typeface="Avenir"/>
              <a:buChar char="○"/>
              <a:defRPr sz="900">
                <a:solidFill>
                  <a:srgbClr val="516F90"/>
                </a:solidFill>
                <a:latin typeface="Avenir"/>
                <a:ea typeface="Avenir"/>
                <a:cs typeface="Avenir"/>
                <a:sym typeface="Avenir"/>
              </a:defRPr>
            </a:lvl2pPr>
            <a:lvl3pPr indent="-285750" lvl="2" marL="1371600" algn="l">
              <a:lnSpc>
                <a:spcPct val="115000"/>
              </a:lnSpc>
              <a:spcBef>
                <a:spcPts val="1600"/>
              </a:spcBef>
              <a:spcAft>
                <a:spcPts val="0"/>
              </a:spcAft>
              <a:buClr>
                <a:srgbClr val="516F90"/>
              </a:buClr>
              <a:buSzPts val="900"/>
              <a:buFont typeface="Avenir"/>
              <a:buChar char="■"/>
              <a:defRPr sz="900">
                <a:solidFill>
                  <a:srgbClr val="516F90"/>
                </a:solidFill>
                <a:latin typeface="Avenir"/>
                <a:ea typeface="Avenir"/>
                <a:cs typeface="Avenir"/>
                <a:sym typeface="Avenir"/>
              </a:defRPr>
            </a:lvl3pPr>
            <a:lvl4pPr indent="-285750" lvl="3" marL="1828800" algn="l">
              <a:lnSpc>
                <a:spcPct val="115000"/>
              </a:lnSpc>
              <a:spcBef>
                <a:spcPts val="1600"/>
              </a:spcBef>
              <a:spcAft>
                <a:spcPts val="0"/>
              </a:spcAft>
              <a:buClr>
                <a:srgbClr val="516F90"/>
              </a:buClr>
              <a:buSzPts val="900"/>
              <a:buFont typeface="Avenir"/>
              <a:buChar char="●"/>
              <a:defRPr sz="900">
                <a:solidFill>
                  <a:srgbClr val="516F90"/>
                </a:solidFill>
                <a:latin typeface="Avenir"/>
                <a:ea typeface="Avenir"/>
                <a:cs typeface="Avenir"/>
                <a:sym typeface="Avenir"/>
              </a:defRPr>
            </a:lvl4pPr>
            <a:lvl5pPr indent="-285750" lvl="4" marL="2286000" algn="l">
              <a:lnSpc>
                <a:spcPct val="115000"/>
              </a:lnSpc>
              <a:spcBef>
                <a:spcPts val="1600"/>
              </a:spcBef>
              <a:spcAft>
                <a:spcPts val="0"/>
              </a:spcAft>
              <a:buClr>
                <a:srgbClr val="516F90"/>
              </a:buClr>
              <a:buSzPts val="900"/>
              <a:buFont typeface="Avenir"/>
              <a:buChar char="○"/>
              <a:defRPr sz="900">
                <a:solidFill>
                  <a:srgbClr val="516F90"/>
                </a:solidFill>
                <a:latin typeface="Avenir"/>
                <a:ea typeface="Avenir"/>
                <a:cs typeface="Avenir"/>
                <a:sym typeface="Avenir"/>
              </a:defRPr>
            </a:lvl5pPr>
            <a:lvl6pPr indent="-285750" lvl="5" marL="2743200" algn="l">
              <a:lnSpc>
                <a:spcPct val="115000"/>
              </a:lnSpc>
              <a:spcBef>
                <a:spcPts val="1600"/>
              </a:spcBef>
              <a:spcAft>
                <a:spcPts val="0"/>
              </a:spcAft>
              <a:buClr>
                <a:srgbClr val="516F90"/>
              </a:buClr>
              <a:buSzPts val="900"/>
              <a:buFont typeface="Avenir"/>
              <a:buChar char="■"/>
              <a:defRPr sz="900">
                <a:solidFill>
                  <a:srgbClr val="516F90"/>
                </a:solidFill>
                <a:latin typeface="Avenir"/>
                <a:ea typeface="Avenir"/>
                <a:cs typeface="Avenir"/>
                <a:sym typeface="Avenir"/>
              </a:defRPr>
            </a:lvl6pPr>
            <a:lvl7pPr indent="-285750" lvl="6" marL="3200400" algn="l">
              <a:lnSpc>
                <a:spcPct val="115000"/>
              </a:lnSpc>
              <a:spcBef>
                <a:spcPts val="1600"/>
              </a:spcBef>
              <a:spcAft>
                <a:spcPts val="0"/>
              </a:spcAft>
              <a:buClr>
                <a:srgbClr val="516F90"/>
              </a:buClr>
              <a:buSzPts val="900"/>
              <a:buFont typeface="Avenir"/>
              <a:buChar char="●"/>
              <a:defRPr sz="900">
                <a:solidFill>
                  <a:srgbClr val="516F90"/>
                </a:solidFill>
                <a:latin typeface="Avenir"/>
                <a:ea typeface="Avenir"/>
                <a:cs typeface="Avenir"/>
                <a:sym typeface="Avenir"/>
              </a:defRPr>
            </a:lvl7pPr>
            <a:lvl8pPr indent="-285750" lvl="7" marL="3657600" algn="l">
              <a:lnSpc>
                <a:spcPct val="115000"/>
              </a:lnSpc>
              <a:spcBef>
                <a:spcPts val="1600"/>
              </a:spcBef>
              <a:spcAft>
                <a:spcPts val="0"/>
              </a:spcAft>
              <a:buClr>
                <a:srgbClr val="516F90"/>
              </a:buClr>
              <a:buSzPts val="900"/>
              <a:buFont typeface="Avenir"/>
              <a:buChar char="○"/>
              <a:defRPr sz="900">
                <a:solidFill>
                  <a:srgbClr val="516F90"/>
                </a:solidFill>
                <a:latin typeface="Avenir"/>
                <a:ea typeface="Avenir"/>
                <a:cs typeface="Avenir"/>
                <a:sym typeface="Avenir"/>
              </a:defRPr>
            </a:lvl8pPr>
            <a:lvl9pPr indent="-285750" lvl="8" marL="4114800" algn="l">
              <a:lnSpc>
                <a:spcPct val="115000"/>
              </a:lnSpc>
              <a:spcBef>
                <a:spcPts val="1600"/>
              </a:spcBef>
              <a:spcAft>
                <a:spcPts val="1600"/>
              </a:spcAft>
              <a:buClr>
                <a:srgbClr val="516F90"/>
              </a:buClr>
              <a:buSzPts val="900"/>
              <a:buFont typeface="Avenir"/>
              <a:buChar char="■"/>
              <a:defRPr sz="900">
                <a:solidFill>
                  <a:srgbClr val="516F90"/>
                </a:solidFill>
                <a:latin typeface="Avenir"/>
                <a:ea typeface="Avenir"/>
                <a:cs typeface="Avenir"/>
                <a:sym typeface="Avenir"/>
              </a:defRPr>
            </a:lvl9pPr>
          </a:lstStyle>
          <a:p/>
        </p:txBody>
      </p:sp>
      <p:sp>
        <p:nvSpPr>
          <p:cNvPr id="57" name="Google Shape;57;p37"/>
          <p:cNvSpPr txBox="1"/>
          <p:nvPr>
            <p:ph idx="3" type="body"/>
          </p:nvPr>
        </p:nvSpPr>
        <p:spPr>
          <a:xfrm>
            <a:off x="5769150" y="1466025"/>
            <a:ext cx="2779500" cy="2916300"/>
          </a:xfrm>
          <a:prstGeom prst="rect">
            <a:avLst/>
          </a:prstGeom>
          <a:noFill/>
          <a:ln>
            <a:noFill/>
          </a:ln>
        </p:spPr>
        <p:txBody>
          <a:bodyPr anchorCtr="0" anchor="t" bIns="0" lIns="0" spcFirstLastPara="1" rIns="0" wrap="square" tIns="0">
            <a:noAutofit/>
          </a:bodyPr>
          <a:lstStyle>
            <a:lvl1pPr indent="-285750" lvl="0" marL="457200" algn="l">
              <a:lnSpc>
                <a:spcPct val="115000"/>
              </a:lnSpc>
              <a:spcBef>
                <a:spcPts val="0"/>
              </a:spcBef>
              <a:spcAft>
                <a:spcPts val="0"/>
              </a:spcAft>
              <a:buClr>
                <a:srgbClr val="516F90"/>
              </a:buClr>
              <a:buSzPts val="900"/>
              <a:buFont typeface="Avenir"/>
              <a:buChar char="●"/>
              <a:defRPr sz="900">
                <a:solidFill>
                  <a:srgbClr val="516F90"/>
                </a:solidFill>
                <a:latin typeface="Avenir"/>
                <a:ea typeface="Avenir"/>
                <a:cs typeface="Avenir"/>
                <a:sym typeface="Avenir"/>
              </a:defRPr>
            </a:lvl1pPr>
            <a:lvl2pPr indent="-285750" lvl="1" marL="914400" algn="l">
              <a:lnSpc>
                <a:spcPct val="115000"/>
              </a:lnSpc>
              <a:spcBef>
                <a:spcPts val="1600"/>
              </a:spcBef>
              <a:spcAft>
                <a:spcPts val="0"/>
              </a:spcAft>
              <a:buClr>
                <a:srgbClr val="516F90"/>
              </a:buClr>
              <a:buSzPts val="900"/>
              <a:buFont typeface="Avenir"/>
              <a:buChar char="○"/>
              <a:defRPr sz="900">
                <a:solidFill>
                  <a:srgbClr val="516F90"/>
                </a:solidFill>
                <a:latin typeface="Avenir"/>
                <a:ea typeface="Avenir"/>
                <a:cs typeface="Avenir"/>
                <a:sym typeface="Avenir"/>
              </a:defRPr>
            </a:lvl2pPr>
            <a:lvl3pPr indent="-285750" lvl="2" marL="1371600" algn="l">
              <a:lnSpc>
                <a:spcPct val="115000"/>
              </a:lnSpc>
              <a:spcBef>
                <a:spcPts val="1600"/>
              </a:spcBef>
              <a:spcAft>
                <a:spcPts val="0"/>
              </a:spcAft>
              <a:buClr>
                <a:srgbClr val="516F90"/>
              </a:buClr>
              <a:buSzPts val="900"/>
              <a:buFont typeface="Avenir"/>
              <a:buChar char="■"/>
              <a:defRPr sz="900">
                <a:solidFill>
                  <a:srgbClr val="516F90"/>
                </a:solidFill>
                <a:latin typeface="Avenir"/>
                <a:ea typeface="Avenir"/>
                <a:cs typeface="Avenir"/>
                <a:sym typeface="Avenir"/>
              </a:defRPr>
            </a:lvl3pPr>
            <a:lvl4pPr indent="-285750" lvl="3" marL="1828800" algn="l">
              <a:lnSpc>
                <a:spcPct val="115000"/>
              </a:lnSpc>
              <a:spcBef>
                <a:spcPts val="1600"/>
              </a:spcBef>
              <a:spcAft>
                <a:spcPts val="0"/>
              </a:spcAft>
              <a:buClr>
                <a:srgbClr val="516F90"/>
              </a:buClr>
              <a:buSzPts val="900"/>
              <a:buFont typeface="Avenir"/>
              <a:buChar char="●"/>
              <a:defRPr sz="900">
                <a:solidFill>
                  <a:srgbClr val="516F90"/>
                </a:solidFill>
                <a:latin typeface="Avenir"/>
                <a:ea typeface="Avenir"/>
                <a:cs typeface="Avenir"/>
                <a:sym typeface="Avenir"/>
              </a:defRPr>
            </a:lvl4pPr>
            <a:lvl5pPr indent="-285750" lvl="4" marL="2286000" algn="l">
              <a:lnSpc>
                <a:spcPct val="115000"/>
              </a:lnSpc>
              <a:spcBef>
                <a:spcPts val="1600"/>
              </a:spcBef>
              <a:spcAft>
                <a:spcPts val="0"/>
              </a:spcAft>
              <a:buClr>
                <a:srgbClr val="516F90"/>
              </a:buClr>
              <a:buSzPts val="900"/>
              <a:buFont typeface="Avenir"/>
              <a:buChar char="○"/>
              <a:defRPr sz="900">
                <a:solidFill>
                  <a:srgbClr val="516F90"/>
                </a:solidFill>
                <a:latin typeface="Avenir"/>
                <a:ea typeface="Avenir"/>
                <a:cs typeface="Avenir"/>
                <a:sym typeface="Avenir"/>
              </a:defRPr>
            </a:lvl5pPr>
            <a:lvl6pPr indent="-285750" lvl="5" marL="2743200" algn="l">
              <a:lnSpc>
                <a:spcPct val="115000"/>
              </a:lnSpc>
              <a:spcBef>
                <a:spcPts val="1600"/>
              </a:spcBef>
              <a:spcAft>
                <a:spcPts val="0"/>
              </a:spcAft>
              <a:buClr>
                <a:srgbClr val="516F90"/>
              </a:buClr>
              <a:buSzPts val="900"/>
              <a:buFont typeface="Avenir"/>
              <a:buChar char="■"/>
              <a:defRPr sz="900">
                <a:solidFill>
                  <a:srgbClr val="516F90"/>
                </a:solidFill>
                <a:latin typeface="Avenir"/>
                <a:ea typeface="Avenir"/>
                <a:cs typeface="Avenir"/>
                <a:sym typeface="Avenir"/>
              </a:defRPr>
            </a:lvl6pPr>
            <a:lvl7pPr indent="-285750" lvl="6" marL="3200400" algn="l">
              <a:lnSpc>
                <a:spcPct val="115000"/>
              </a:lnSpc>
              <a:spcBef>
                <a:spcPts val="1600"/>
              </a:spcBef>
              <a:spcAft>
                <a:spcPts val="0"/>
              </a:spcAft>
              <a:buClr>
                <a:srgbClr val="516F90"/>
              </a:buClr>
              <a:buSzPts val="900"/>
              <a:buFont typeface="Avenir"/>
              <a:buChar char="●"/>
              <a:defRPr sz="900">
                <a:solidFill>
                  <a:srgbClr val="516F90"/>
                </a:solidFill>
                <a:latin typeface="Avenir"/>
                <a:ea typeface="Avenir"/>
                <a:cs typeface="Avenir"/>
                <a:sym typeface="Avenir"/>
              </a:defRPr>
            </a:lvl7pPr>
            <a:lvl8pPr indent="-285750" lvl="7" marL="3657600" algn="l">
              <a:lnSpc>
                <a:spcPct val="115000"/>
              </a:lnSpc>
              <a:spcBef>
                <a:spcPts val="1600"/>
              </a:spcBef>
              <a:spcAft>
                <a:spcPts val="0"/>
              </a:spcAft>
              <a:buClr>
                <a:srgbClr val="516F90"/>
              </a:buClr>
              <a:buSzPts val="900"/>
              <a:buFont typeface="Avenir"/>
              <a:buChar char="○"/>
              <a:defRPr sz="900">
                <a:solidFill>
                  <a:srgbClr val="516F90"/>
                </a:solidFill>
                <a:latin typeface="Avenir"/>
                <a:ea typeface="Avenir"/>
                <a:cs typeface="Avenir"/>
                <a:sym typeface="Avenir"/>
              </a:defRPr>
            </a:lvl8pPr>
            <a:lvl9pPr indent="-285750" lvl="8" marL="4114800" algn="l">
              <a:lnSpc>
                <a:spcPct val="115000"/>
              </a:lnSpc>
              <a:spcBef>
                <a:spcPts val="1600"/>
              </a:spcBef>
              <a:spcAft>
                <a:spcPts val="1600"/>
              </a:spcAft>
              <a:buClr>
                <a:srgbClr val="516F90"/>
              </a:buClr>
              <a:buSzPts val="900"/>
              <a:buFont typeface="Avenir"/>
              <a:buChar char="■"/>
              <a:defRPr sz="900">
                <a:solidFill>
                  <a:srgbClr val="516F90"/>
                </a:solidFill>
                <a:latin typeface="Avenir"/>
                <a:ea typeface="Avenir"/>
                <a:cs typeface="Avenir"/>
                <a:sym typeface="Avenir"/>
              </a:defRPr>
            </a:lvl9pPr>
          </a:lstStyle>
          <a:p/>
        </p:txBody>
      </p:sp>
    </p:spTree>
  </p:cSld>
  <p:clrMapOvr>
    <a:masterClrMapping/>
  </p:clrMapOvr>
  <p:extLst>
    <p:ext uri="{DCECCB84-F9BA-43D5-87BE-67443E8EF086}">
      <p15:sldGuideLst>
        <p15:guide id="1" orient="horz" pos="2952">
          <p15:clr>
            <a:srgbClr val="FA7B17"/>
          </p15:clr>
        </p15:guide>
      </p15:sldGuideLst>
    </p:ext>
  </p:extLst>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3">
  <p:cSld name="SECTION_HEADER_1_1">
    <p:bg>
      <p:bgPr>
        <a:gradFill>
          <a:gsLst>
            <a:gs pos="0">
              <a:srgbClr val="FF7A59"/>
            </a:gs>
            <a:gs pos="100000">
              <a:srgbClr val="F5C26B"/>
            </a:gs>
          </a:gsLst>
          <a:lin ang="8099331" scaled="0"/>
        </a:gradFill>
      </p:bgPr>
    </p:bg>
    <p:spTree>
      <p:nvGrpSpPr>
        <p:cNvPr id="58" name="Shape 58"/>
        <p:cNvGrpSpPr/>
        <p:nvPr/>
      </p:nvGrpSpPr>
      <p:grpSpPr>
        <a:xfrm>
          <a:off x="0" y="0"/>
          <a:ext cx="0" cy="0"/>
          <a:chOff x="0" y="0"/>
          <a:chExt cx="0" cy="0"/>
        </a:xfrm>
      </p:grpSpPr>
      <p:sp>
        <p:nvSpPr>
          <p:cNvPr id="59" name="Google Shape;59;p38"/>
          <p:cNvSpPr txBox="1"/>
          <p:nvPr>
            <p:ph type="title"/>
          </p:nvPr>
        </p:nvSpPr>
        <p:spPr>
          <a:xfrm>
            <a:off x="311700" y="2150850"/>
            <a:ext cx="8520600" cy="841800"/>
          </a:xfrm>
          <a:prstGeom prst="rect">
            <a:avLst/>
          </a:prstGeom>
          <a:noFill/>
          <a:ln>
            <a:noFill/>
          </a:ln>
        </p:spPr>
        <p:txBody>
          <a:bodyPr anchorCtr="0" anchor="ctr" bIns="91425" lIns="91425" spcFirstLastPara="1" rIns="91425" wrap="square" tIns="91425">
            <a:noAutofit/>
          </a:bodyPr>
          <a:lstStyle>
            <a:lvl1pPr lvl="0" algn="ctr">
              <a:lnSpc>
                <a:spcPct val="100000"/>
              </a:lnSpc>
              <a:spcBef>
                <a:spcPts val="0"/>
              </a:spcBef>
              <a:spcAft>
                <a:spcPts val="0"/>
              </a:spcAft>
              <a:buClr>
                <a:srgbClr val="FFFFFF"/>
              </a:buClr>
              <a:buSzPts val="3600"/>
              <a:buNone/>
              <a:defRPr sz="3600">
                <a:solidFill>
                  <a:srgbClr val="FFFFFF"/>
                </a:solidFill>
              </a:defRPr>
            </a:lvl1pPr>
            <a:lvl2pPr lvl="1" algn="ctr">
              <a:lnSpc>
                <a:spcPct val="100000"/>
              </a:lnSpc>
              <a:spcBef>
                <a:spcPts val="0"/>
              </a:spcBef>
              <a:spcAft>
                <a:spcPts val="0"/>
              </a:spcAft>
              <a:buSzPts val="3600"/>
              <a:buNone/>
              <a:defRPr sz="3600"/>
            </a:lvl2pPr>
            <a:lvl3pPr lvl="2" algn="ctr">
              <a:lnSpc>
                <a:spcPct val="100000"/>
              </a:lnSpc>
              <a:spcBef>
                <a:spcPts val="0"/>
              </a:spcBef>
              <a:spcAft>
                <a:spcPts val="0"/>
              </a:spcAft>
              <a:buSzPts val="3600"/>
              <a:buNone/>
              <a:defRPr sz="3600"/>
            </a:lvl3pPr>
            <a:lvl4pPr lvl="3" algn="ctr">
              <a:lnSpc>
                <a:spcPct val="100000"/>
              </a:lnSpc>
              <a:spcBef>
                <a:spcPts val="0"/>
              </a:spcBef>
              <a:spcAft>
                <a:spcPts val="0"/>
              </a:spcAft>
              <a:buSzPts val="3600"/>
              <a:buNone/>
              <a:defRPr sz="3600"/>
            </a:lvl4pPr>
            <a:lvl5pPr lvl="4" algn="ctr">
              <a:lnSpc>
                <a:spcPct val="100000"/>
              </a:lnSpc>
              <a:spcBef>
                <a:spcPts val="0"/>
              </a:spcBef>
              <a:spcAft>
                <a:spcPts val="0"/>
              </a:spcAft>
              <a:buSzPts val="3600"/>
              <a:buNone/>
              <a:defRPr sz="3600"/>
            </a:lvl5pPr>
            <a:lvl6pPr lvl="5" algn="ctr">
              <a:lnSpc>
                <a:spcPct val="100000"/>
              </a:lnSpc>
              <a:spcBef>
                <a:spcPts val="0"/>
              </a:spcBef>
              <a:spcAft>
                <a:spcPts val="0"/>
              </a:spcAft>
              <a:buSzPts val="3600"/>
              <a:buNone/>
              <a:defRPr sz="3600"/>
            </a:lvl6pPr>
            <a:lvl7pPr lvl="6" algn="ctr">
              <a:lnSpc>
                <a:spcPct val="100000"/>
              </a:lnSpc>
              <a:spcBef>
                <a:spcPts val="0"/>
              </a:spcBef>
              <a:spcAft>
                <a:spcPts val="0"/>
              </a:spcAft>
              <a:buSzPts val="3600"/>
              <a:buNone/>
              <a:defRPr sz="3600"/>
            </a:lvl7pPr>
            <a:lvl8pPr lvl="7" algn="ctr">
              <a:lnSpc>
                <a:spcPct val="100000"/>
              </a:lnSpc>
              <a:spcBef>
                <a:spcPts val="0"/>
              </a:spcBef>
              <a:spcAft>
                <a:spcPts val="0"/>
              </a:spcAft>
              <a:buSzPts val="3600"/>
              <a:buNone/>
              <a:defRPr sz="3600"/>
            </a:lvl8pPr>
            <a:lvl9pPr lvl="8" algn="ctr">
              <a:lnSpc>
                <a:spcPct val="100000"/>
              </a:lnSpc>
              <a:spcBef>
                <a:spcPts val="0"/>
              </a:spcBef>
              <a:spcAft>
                <a:spcPts val="0"/>
              </a:spcAft>
              <a:buSzPts val="3600"/>
              <a:buNone/>
              <a:defRPr sz="3600"/>
            </a:lvl9pPr>
          </a:lstStyle>
          <a:p/>
        </p:txBody>
      </p:sp>
      <p:sp>
        <p:nvSpPr>
          <p:cNvPr id="60" name="Google Shape;60;p38"/>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s"/>
              <a:t>‹#›</a:t>
            </a:fld>
            <a:endParaRPr/>
          </a:p>
        </p:txBody>
      </p:sp>
      <p:pic>
        <p:nvPicPr>
          <p:cNvPr id="61" name="Google Shape;61;p38"/>
          <p:cNvPicPr preferRelativeResize="0"/>
          <p:nvPr/>
        </p:nvPicPr>
        <p:blipFill rotWithShape="1">
          <a:blip r:embed="rId2">
            <a:alphaModFix/>
          </a:blip>
          <a:srcRect b="0" l="0" r="0" t="0"/>
          <a:stretch/>
        </p:blipFill>
        <p:spPr>
          <a:xfrm>
            <a:off x="-761975" y="-9851275"/>
            <a:ext cx="14096976" cy="14994776"/>
          </a:xfrm>
          <a:prstGeom prst="rect">
            <a:avLst/>
          </a:prstGeom>
          <a:noFill/>
          <a:ln>
            <a:noFill/>
          </a:ln>
        </p:spPr>
      </p:pic>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bg>
      <p:bgPr>
        <a:gradFill>
          <a:gsLst>
            <a:gs pos="0">
              <a:srgbClr val="00BDA5"/>
            </a:gs>
            <a:gs pos="100000">
              <a:srgbClr val="00A4BD"/>
            </a:gs>
          </a:gsLst>
          <a:lin ang="8100019" scaled="0"/>
        </a:gradFill>
      </p:bgPr>
    </p:bg>
    <p:spTree>
      <p:nvGrpSpPr>
        <p:cNvPr id="62" name="Shape 62"/>
        <p:cNvGrpSpPr/>
        <p:nvPr/>
      </p:nvGrpSpPr>
      <p:grpSpPr>
        <a:xfrm>
          <a:off x="0" y="0"/>
          <a:ext cx="0" cy="0"/>
          <a:chOff x="0" y="0"/>
          <a:chExt cx="0" cy="0"/>
        </a:xfrm>
      </p:grpSpPr>
      <p:pic>
        <p:nvPicPr>
          <p:cNvPr id="63" name="Google Shape;63;p39"/>
          <p:cNvPicPr preferRelativeResize="0"/>
          <p:nvPr/>
        </p:nvPicPr>
        <p:blipFill rotWithShape="1">
          <a:blip r:embed="rId2">
            <a:alphaModFix/>
          </a:blip>
          <a:srcRect b="0" l="0" r="0" t="0"/>
          <a:stretch/>
        </p:blipFill>
        <p:spPr>
          <a:xfrm rot="5627064">
            <a:off x="-516516" y="-5980257"/>
            <a:ext cx="6714282" cy="16418209"/>
          </a:xfrm>
          <a:prstGeom prst="rect">
            <a:avLst/>
          </a:prstGeom>
          <a:noFill/>
          <a:ln>
            <a:noFill/>
          </a:ln>
        </p:spPr>
      </p:pic>
      <p:sp>
        <p:nvSpPr>
          <p:cNvPr id="64" name="Google Shape;64;p39"/>
          <p:cNvSpPr txBox="1"/>
          <p:nvPr>
            <p:ph type="title"/>
          </p:nvPr>
        </p:nvSpPr>
        <p:spPr>
          <a:xfrm>
            <a:off x="311700" y="2150850"/>
            <a:ext cx="8520600" cy="841800"/>
          </a:xfrm>
          <a:prstGeom prst="rect">
            <a:avLst/>
          </a:prstGeom>
          <a:noFill/>
          <a:ln>
            <a:noFill/>
          </a:ln>
        </p:spPr>
        <p:txBody>
          <a:bodyPr anchorCtr="0" anchor="ctr" bIns="91425" lIns="91425" spcFirstLastPara="1" rIns="91425" wrap="square" tIns="91425">
            <a:noAutofit/>
          </a:bodyPr>
          <a:lstStyle>
            <a:lvl1pPr lvl="0" algn="ctr">
              <a:lnSpc>
                <a:spcPct val="100000"/>
              </a:lnSpc>
              <a:spcBef>
                <a:spcPts val="0"/>
              </a:spcBef>
              <a:spcAft>
                <a:spcPts val="0"/>
              </a:spcAft>
              <a:buClr>
                <a:srgbClr val="FFFFFF"/>
              </a:buClr>
              <a:buSzPts val="3600"/>
              <a:buNone/>
              <a:defRPr sz="3600">
                <a:solidFill>
                  <a:srgbClr val="FFFFFF"/>
                </a:solidFill>
              </a:defRPr>
            </a:lvl1pPr>
            <a:lvl2pPr lvl="1" algn="ctr">
              <a:lnSpc>
                <a:spcPct val="100000"/>
              </a:lnSpc>
              <a:spcBef>
                <a:spcPts val="0"/>
              </a:spcBef>
              <a:spcAft>
                <a:spcPts val="0"/>
              </a:spcAft>
              <a:buSzPts val="3600"/>
              <a:buNone/>
              <a:defRPr sz="3600"/>
            </a:lvl2pPr>
            <a:lvl3pPr lvl="2" algn="ctr">
              <a:lnSpc>
                <a:spcPct val="100000"/>
              </a:lnSpc>
              <a:spcBef>
                <a:spcPts val="0"/>
              </a:spcBef>
              <a:spcAft>
                <a:spcPts val="0"/>
              </a:spcAft>
              <a:buSzPts val="3600"/>
              <a:buNone/>
              <a:defRPr sz="3600"/>
            </a:lvl3pPr>
            <a:lvl4pPr lvl="3" algn="ctr">
              <a:lnSpc>
                <a:spcPct val="100000"/>
              </a:lnSpc>
              <a:spcBef>
                <a:spcPts val="0"/>
              </a:spcBef>
              <a:spcAft>
                <a:spcPts val="0"/>
              </a:spcAft>
              <a:buSzPts val="3600"/>
              <a:buNone/>
              <a:defRPr sz="3600"/>
            </a:lvl4pPr>
            <a:lvl5pPr lvl="4" algn="ctr">
              <a:lnSpc>
                <a:spcPct val="100000"/>
              </a:lnSpc>
              <a:spcBef>
                <a:spcPts val="0"/>
              </a:spcBef>
              <a:spcAft>
                <a:spcPts val="0"/>
              </a:spcAft>
              <a:buSzPts val="3600"/>
              <a:buNone/>
              <a:defRPr sz="3600"/>
            </a:lvl5pPr>
            <a:lvl6pPr lvl="5" algn="ctr">
              <a:lnSpc>
                <a:spcPct val="100000"/>
              </a:lnSpc>
              <a:spcBef>
                <a:spcPts val="0"/>
              </a:spcBef>
              <a:spcAft>
                <a:spcPts val="0"/>
              </a:spcAft>
              <a:buSzPts val="3600"/>
              <a:buNone/>
              <a:defRPr sz="3600"/>
            </a:lvl6pPr>
            <a:lvl7pPr lvl="6" algn="ctr">
              <a:lnSpc>
                <a:spcPct val="100000"/>
              </a:lnSpc>
              <a:spcBef>
                <a:spcPts val="0"/>
              </a:spcBef>
              <a:spcAft>
                <a:spcPts val="0"/>
              </a:spcAft>
              <a:buSzPts val="3600"/>
              <a:buNone/>
              <a:defRPr sz="3600"/>
            </a:lvl7pPr>
            <a:lvl8pPr lvl="7" algn="ctr">
              <a:lnSpc>
                <a:spcPct val="100000"/>
              </a:lnSpc>
              <a:spcBef>
                <a:spcPts val="0"/>
              </a:spcBef>
              <a:spcAft>
                <a:spcPts val="0"/>
              </a:spcAft>
              <a:buSzPts val="3600"/>
              <a:buNone/>
              <a:defRPr sz="3600"/>
            </a:lvl8pPr>
            <a:lvl9pPr lvl="8" algn="ctr">
              <a:lnSpc>
                <a:spcPct val="100000"/>
              </a:lnSpc>
              <a:spcBef>
                <a:spcPts val="0"/>
              </a:spcBef>
              <a:spcAft>
                <a:spcPts val="0"/>
              </a:spcAft>
              <a:buSzPts val="3600"/>
              <a:buNone/>
              <a:defRPr sz="3600"/>
            </a:lvl9pPr>
          </a:lstStyle>
          <a:p/>
        </p:txBody>
      </p:sp>
      <p:sp>
        <p:nvSpPr>
          <p:cNvPr id="65" name="Google Shape;65;p39"/>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20" Type="http://schemas.openxmlformats.org/officeDocument/2006/relationships/slideLayout" Target="../slideLayouts/slideLayout20.xml"/><Relationship Id="rId22" Type="http://schemas.openxmlformats.org/officeDocument/2006/relationships/slideLayout" Target="../slideLayouts/slideLayout22.xml"/><Relationship Id="rId21" Type="http://schemas.openxmlformats.org/officeDocument/2006/relationships/slideLayout" Target="../slideLayouts/slideLayout21.xml"/><Relationship Id="rId24" Type="http://schemas.openxmlformats.org/officeDocument/2006/relationships/slideLayout" Target="../slideLayouts/slideLayout24.xml"/><Relationship Id="rId23" Type="http://schemas.openxmlformats.org/officeDocument/2006/relationships/slideLayout" Target="../slideLayouts/slideLayout23.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9" Type="http://schemas.openxmlformats.org/officeDocument/2006/relationships/slideLayout" Target="../slideLayouts/slideLayout9.xml"/><Relationship Id="rId26" Type="http://schemas.openxmlformats.org/officeDocument/2006/relationships/theme" Target="../theme/theme2.xml"/><Relationship Id="rId25" Type="http://schemas.openxmlformats.org/officeDocument/2006/relationships/slideLayout" Target="../slideLayouts/slideLayout25.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3" Type="http://schemas.openxmlformats.org/officeDocument/2006/relationships/slideLayout" Target="../slideLayouts/slideLayout13.xml"/><Relationship Id="rId12" Type="http://schemas.openxmlformats.org/officeDocument/2006/relationships/slideLayout" Target="../slideLayouts/slideLayout12.xml"/><Relationship Id="rId15" Type="http://schemas.openxmlformats.org/officeDocument/2006/relationships/slideLayout" Target="../slideLayouts/slideLayout15.xml"/><Relationship Id="rId14" Type="http://schemas.openxmlformats.org/officeDocument/2006/relationships/slideLayout" Target="../slideLayouts/slideLayout14.xml"/><Relationship Id="rId17" Type="http://schemas.openxmlformats.org/officeDocument/2006/relationships/slideLayout" Target="../slideLayouts/slideLayout17.xml"/><Relationship Id="rId16" Type="http://schemas.openxmlformats.org/officeDocument/2006/relationships/slideLayout" Target="../slideLayouts/slideLayout16.xml"/><Relationship Id="rId19" Type="http://schemas.openxmlformats.org/officeDocument/2006/relationships/slideLayout" Target="../slideLayouts/slideLayout19.xml"/><Relationship Id="rId18" Type="http://schemas.openxmlformats.org/officeDocument/2006/relationships/slideLayout" Target="../slideLayouts/slideLayout1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30"/>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lvl1pPr lvl="0"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1pPr>
            <a:lvl2pPr lvl="1"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9pPr>
          </a:lstStyle>
          <a:p/>
        </p:txBody>
      </p:sp>
      <p:sp>
        <p:nvSpPr>
          <p:cNvPr id="7" name="Google Shape;7;p30"/>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Autofit/>
          </a:bodyPr>
          <a:lstStyle>
            <a:lvl1pPr indent="-342900" lvl="0" marL="457200" marR="0" rtl="0" algn="l">
              <a:lnSpc>
                <a:spcPct val="115000"/>
              </a:lnSpc>
              <a:spcBef>
                <a:spcPts val="0"/>
              </a:spcBef>
              <a:spcAft>
                <a:spcPts val="0"/>
              </a:spcAft>
              <a:buClr>
                <a:schemeClr val="dk2"/>
              </a:buClr>
              <a:buSzPts val="1800"/>
              <a:buFont typeface="Arial"/>
              <a:buChar char="●"/>
              <a:defRPr b="0" i="0" sz="1800" u="none" cap="none" strike="noStrike">
                <a:solidFill>
                  <a:schemeClr val="dk2"/>
                </a:solidFill>
                <a:latin typeface="Arial"/>
                <a:ea typeface="Arial"/>
                <a:cs typeface="Arial"/>
                <a:sym typeface="Arial"/>
              </a:defRPr>
            </a:lvl1pPr>
            <a:lvl2pPr indent="-317500" lvl="1" marL="914400" marR="0" rtl="0" algn="l">
              <a:lnSpc>
                <a:spcPct val="115000"/>
              </a:lnSpc>
              <a:spcBef>
                <a:spcPts val="160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2pPr>
            <a:lvl3pPr indent="-317500" lvl="2" marL="1371600" marR="0" rtl="0" algn="l">
              <a:lnSpc>
                <a:spcPct val="115000"/>
              </a:lnSpc>
              <a:spcBef>
                <a:spcPts val="160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3pPr>
            <a:lvl4pPr indent="-317500" lvl="3" marL="1828800" marR="0" rtl="0" algn="l">
              <a:lnSpc>
                <a:spcPct val="115000"/>
              </a:lnSpc>
              <a:spcBef>
                <a:spcPts val="160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4pPr>
            <a:lvl5pPr indent="-317500" lvl="4" marL="2286000" marR="0" rtl="0" algn="l">
              <a:lnSpc>
                <a:spcPct val="115000"/>
              </a:lnSpc>
              <a:spcBef>
                <a:spcPts val="160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5pPr>
            <a:lvl6pPr indent="-317500" lvl="5" marL="2743200" marR="0" rtl="0" algn="l">
              <a:lnSpc>
                <a:spcPct val="115000"/>
              </a:lnSpc>
              <a:spcBef>
                <a:spcPts val="160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6pPr>
            <a:lvl7pPr indent="-317500" lvl="6" marL="3200400" marR="0" rtl="0" algn="l">
              <a:lnSpc>
                <a:spcPct val="115000"/>
              </a:lnSpc>
              <a:spcBef>
                <a:spcPts val="160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7pPr>
            <a:lvl8pPr indent="-317500" lvl="7" marL="3657600" marR="0" rtl="0" algn="l">
              <a:lnSpc>
                <a:spcPct val="115000"/>
              </a:lnSpc>
              <a:spcBef>
                <a:spcPts val="160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8pPr>
            <a:lvl9pPr indent="-317500" lvl="8" marL="4114800" marR="0" rtl="0" algn="l">
              <a:lnSpc>
                <a:spcPct val="115000"/>
              </a:lnSpc>
              <a:spcBef>
                <a:spcPts val="1600"/>
              </a:spcBef>
              <a:spcAft>
                <a:spcPts val="1600"/>
              </a:spcAft>
              <a:buClr>
                <a:schemeClr val="dk2"/>
              </a:buClr>
              <a:buSzPts val="1400"/>
              <a:buFont typeface="Arial"/>
              <a:buChar char="■"/>
              <a:defRPr b="0" i="0" sz="1400" u="none" cap="none" strike="noStrike">
                <a:solidFill>
                  <a:schemeClr val="dk2"/>
                </a:solidFill>
                <a:latin typeface="Arial"/>
                <a:ea typeface="Arial"/>
                <a:cs typeface="Arial"/>
                <a:sym typeface="Arial"/>
              </a:defRPr>
            </a:lvl9pPr>
          </a:lstStyle>
          <a:p/>
        </p:txBody>
      </p:sp>
      <p:sp>
        <p:nvSpPr>
          <p:cNvPr id="8" name="Google Shape;8;p30"/>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indent="0" lvl="0"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s"/>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 id="2147483665" r:id="rId17"/>
    <p:sldLayoutId id="2147483666" r:id="rId18"/>
    <p:sldLayoutId id="2147483667" r:id="rId19"/>
    <p:sldLayoutId id="2147483668" r:id="rId20"/>
    <p:sldLayoutId id="2147483669" r:id="rId21"/>
    <p:sldLayoutId id="2147483670" r:id="rId22"/>
    <p:sldLayoutId id="2147483671" r:id="rId23"/>
    <p:sldLayoutId id="2147483672" r:id="rId24"/>
    <p:sldLayoutId id="2147483673" r:id="rId25"/>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9.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0.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2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2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2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gradFill>
          <a:gsLst>
            <a:gs pos="0">
              <a:srgbClr val="00A4BD"/>
            </a:gs>
            <a:gs pos="100000">
              <a:srgbClr val="6A78D1"/>
            </a:gs>
          </a:gsLst>
          <a:lin ang="8099331" scaled="0"/>
        </a:gradFill>
      </p:bgPr>
    </p:bg>
    <p:spTree>
      <p:nvGrpSpPr>
        <p:cNvPr id="144" name="Shape 144"/>
        <p:cNvGrpSpPr/>
        <p:nvPr/>
      </p:nvGrpSpPr>
      <p:grpSpPr>
        <a:xfrm>
          <a:off x="0" y="0"/>
          <a:ext cx="0" cy="0"/>
          <a:chOff x="0" y="0"/>
          <a:chExt cx="0" cy="0"/>
        </a:xfrm>
      </p:grpSpPr>
      <p:sp>
        <p:nvSpPr>
          <p:cNvPr id="145" name="Google Shape;145;p1"/>
          <p:cNvSpPr txBox="1"/>
          <p:nvPr>
            <p:ph type="ctrTitle"/>
          </p:nvPr>
        </p:nvSpPr>
        <p:spPr>
          <a:xfrm>
            <a:off x="311700" y="2643425"/>
            <a:ext cx="8520600" cy="617100"/>
          </a:xfrm>
          <a:prstGeom prst="rect">
            <a:avLst/>
          </a:prstGeom>
          <a:noFill/>
          <a:ln>
            <a:noFill/>
          </a:ln>
        </p:spPr>
        <p:txBody>
          <a:bodyPr anchorCtr="0" anchor="ctr" bIns="91425" lIns="91425" spcFirstLastPara="1" rIns="91425" wrap="square" tIns="91425">
            <a:noAutofit/>
          </a:bodyPr>
          <a:lstStyle/>
          <a:p>
            <a:pPr indent="0" lvl="0" marL="0" rtl="0" algn="ctr">
              <a:lnSpc>
                <a:spcPct val="100000"/>
              </a:lnSpc>
              <a:spcBef>
                <a:spcPts val="0"/>
              </a:spcBef>
              <a:spcAft>
                <a:spcPts val="0"/>
              </a:spcAft>
              <a:buSzPts val="3600"/>
              <a:buNone/>
            </a:pPr>
            <a:r>
              <a:rPr b="1" i="0" lang="es" u="none"/>
              <a:t>Informe sobre redes sociales</a:t>
            </a:r>
            <a:endParaRPr/>
          </a:p>
        </p:txBody>
      </p:sp>
      <p:sp>
        <p:nvSpPr>
          <p:cNvPr id="146" name="Google Shape;146;p1"/>
          <p:cNvSpPr txBox="1"/>
          <p:nvPr>
            <p:ph idx="1" type="subTitle"/>
          </p:nvPr>
        </p:nvSpPr>
        <p:spPr>
          <a:xfrm>
            <a:off x="311700" y="3260525"/>
            <a:ext cx="8520600" cy="792600"/>
          </a:xfrm>
          <a:prstGeom prst="rect">
            <a:avLst/>
          </a:prstGeom>
          <a:noFill/>
          <a:ln>
            <a:noFill/>
          </a:ln>
        </p:spPr>
        <p:txBody>
          <a:bodyPr anchorCtr="0" anchor="t" bIns="91425" lIns="91425" spcFirstLastPara="1" rIns="91425" wrap="square" tIns="91425">
            <a:noAutofit/>
          </a:bodyPr>
          <a:lstStyle/>
          <a:p>
            <a:pPr indent="0" lvl="0" marL="0" rtl="0" algn="ctr">
              <a:lnSpc>
                <a:spcPct val="100000"/>
              </a:lnSpc>
              <a:spcBef>
                <a:spcPts val="0"/>
              </a:spcBef>
              <a:spcAft>
                <a:spcPts val="0"/>
              </a:spcAft>
              <a:buSzPts val="2400"/>
              <a:buNone/>
            </a:pPr>
            <a:r>
              <a:rPr b="1" i="0" lang="es" u="none"/>
              <a:t>[Mes] de [año]</a:t>
            </a:r>
            <a:endParaRPr/>
          </a:p>
        </p:txBody>
      </p:sp>
      <p:pic>
        <p:nvPicPr>
          <p:cNvPr id="147" name="Google Shape;147;p1"/>
          <p:cNvPicPr preferRelativeResize="0"/>
          <p:nvPr/>
        </p:nvPicPr>
        <p:blipFill rotWithShape="1">
          <a:blip r:embed="rId3">
            <a:alphaModFix/>
          </a:blip>
          <a:srcRect b="0" l="0" r="0" t="0"/>
          <a:stretch/>
        </p:blipFill>
        <p:spPr>
          <a:xfrm>
            <a:off x="2622000" y="1128684"/>
            <a:ext cx="3900001" cy="1514732"/>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4" name="Shape 214"/>
        <p:cNvGrpSpPr/>
        <p:nvPr/>
      </p:nvGrpSpPr>
      <p:grpSpPr>
        <a:xfrm>
          <a:off x="0" y="0"/>
          <a:ext cx="0" cy="0"/>
          <a:chOff x="0" y="0"/>
          <a:chExt cx="0" cy="0"/>
        </a:xfrm>
      </p:grpSpPr>
      <p:sp>
        <p:nvSpPr>
          <p:cNvPr id="215" name="Google Shape;215;p10"/>
          <p:cNvSpPr txBox="1"/>
          <p:nvPr>
            <p:ph idx="1" type="subTitle"/>
          </p:nvPr>
        </p:nvSpPr>
        <p:spPr>
          <a:xfrm>
            <a:off x="1306350" y="528775"/>
            <a:ext cx="7242300" cy="329700"/>
          </a:xfrm>
          <a:prstGeom prst="rect">
            <a:avLst/>
          </a:prstGeom>
          <a:noFill/>
          <a:ln>
            <a:noFill/>
          </a:ln>
        </p:spPr>
        <p:txBody>
          <a:bodyPr anchorCtr="0" anchor="ctr" bIns="91425" lIns="0" spcFirstLastPara="1" rIns="91425" wrap="square" tIns="91425">
            <a:noAutofit/>
          </a:bodyPr>
          <a:lstStyle/>
          <a:p>
            <a:pPr indent="0" lvl="0" marL="0" rtl="0" algn="l">
              <a:lnSpc>
                <a:spcPct val="100000"/>
              </a:lnSpc>
              <a:spcBef>
                <a:spcPts val="0"/>
              </a:spcBef>
              <a:spcAft>
                <a:spcPts val="0"/>
              </a:spcAft>
              <a:buSzPts val="1800"/>
              <a:buNone/>
            </a:pPr>
            <a:r>
              <a:rPr b="0" i="0" lang="es" u="none"/>
              <a:t>Objetivos clave de Instagram para [mes]</a:t>
            </a:r>
            <a:endParaRPr/>
          </a:p>
        </p:txBody>
      </p:sp>
      <p:sp>
        <p:nvSpPr>
          <p:cNvPr id="216" name="Google Shape;216;p10"/>
          <p:cNvSpPr txBox="1"/>
          <p:nvPr>
            <p:ph idx="2" type="body"/>
          </p:nvPr>
        </p:nvSpPr>
        <p:spPr>
          <a:xfrm>
            <a:off x="576550" y="3738225"/>
            <a:ext cx="4854900" cy="833700"/>
          </a:xfrm>
          <a:prstGeom prst="rect">
            <a:avLst/>
          </a:prstGeom>
          <a:noFill/>
          <a:ln>
            <a:noFill/>
          </a:ln>
        </p:spPr>
        <p:txBody>
          <a:bodyPr anchorCtr="0" anchor="t" bIns="91425" lIns="0" spcFirstLastPara="1" rIns="91425" wrap="square" tIns="91425">
            <a:noAutofit/>
          </a:bodyPr>
          <a:lstStyle/>
          <a:p>
            <a:pPr indent="0" lvl="0" marL="0" rtl="0" algn="l">
              <a:lnSpc>
                <a:spcPct val="125000"/>
              </a:lnSpc>
              <a:spcBef>
                <a:spcPts val="0"/>
              </a:spcBef>
              <a:spcAft>
                <a:spcPts val="0"/>
              </a:spcAft>
              <a:buClr>
                <a:schemeClr val="dk1"/>
              </a:buClr>
              <a:buSzPts val="1100"/>
              <a:buFont typeface="Arial"/>
              <a:buNone/>
            </a:pPr>
            <a:r>
              <a:rPr b="0" i="0" lang="es" u="none"/>
              <a:t>Lorem ipsum dolor sit amet, consectetur adipiscing elit, sed do eiusmod tempor incididunt ut labore et dolore magna aliqua. Ut enim ad minim veniam</a:t>
            </a:r>
            <a:endParaRPr/>
          </a:p>
          <a:p>
            <a:pPr indent="0" lvl="0" marL="0" rtl="0" algn="l">
              <a:lnSpc>
                <a:spcPct val="115000"/>
              </a:lnSpc>
              <a:spcBef>
                <a:spcPts val="0"/>
              </a:spcBef>
              <a:spcAft>
                <a:spcPts val="1600"/>
              </a:spcAft>
              <a:buSzPts val="900"/>
              <a:buNone/>
            </a:pPr>
            <a:r>
              <a:t/>
            </a:r>
            <a:endParaRPr/>
          </a:p>
        </p:txBody>
      </p:sp>
      <p:sp>
        <p:nvSpPr>
          <p:cNvPr id="217" name="Google Shape;217;p10"/>
          <p:cNvSpPr txBox="1"/>
          <p:nvPr>
            <p:ph idx="3" type="body"/>
          </p:nvPr>
        </p:nvSpPr>
        <p:spPr>
          <a:xfrm>
            <a:off x="5769150" y="1466025"/>
            <a:ext cx="2779500" cy="2916300"/>
          </a:xfrm>
          <a:prstGeom prst="rect">
            <a:avLst/>
          </a:prstGeom>
          <a:noFill/>
          <a:ln>
            <a:noFill/>
          </a:ln>
        </p:spPr>
        <p:txBody>
          <a:bodyPr anchorCtr="0" anchor="t" bIns="0" lIns="0" spcFirstLastPara="1" rIns="0" wrap="square" tIns="0">
            <a:noAutofit/>
          </a:bodyPr>
          <a:lstStyle/>
          <a:p>
            <a:pPr indent="-115567" lvl="0" marL="182880" rtl="0" algn="l">
              <a:lnSpc>
                <a:spcPct val="125000"/>
              </a:lnSpc>
              <a:spcBef>
                <a:spcPts val="0"/>
              </a:spcBef>
              <a:spcAft>
                <a:spcPts val="0"/>
              </a:spcAft>
              <a:buClr>
                <a:srgbClr val="2D3E50"/>
              </a:buClr>
              <a:buSzPts val="1100"/>
              <a:buAutoNum type="romanUcPeriod"/>
            </a:pPr>
            <a:r>
              <a:rPr b="0" i="0" lang="es" sz="1100" u="none">
                <a:solidFill>
                  <a:srgbClr val="2D3E50"/>
                </a:solidFill>
              </a:rPr>
              <a:t>Objetivo clave</a:t>
            </a:r>
            <a:br>
              <a:rPr lang="es"/>
            </a:br>
            <a:r>
              <a:rPr b="0" i="0" lang="es" u="none"/>
              <a:t>Lorem ipsum dolor sit amet, consectetur adipiscing elit. Nam et porta enim. Suspendisse et ante tristique, euismod justo a, suscipit enim. Integer eget felis sollicitudin, tincidunt ex vitae.</a:t>
            </a:r>
            <a:endParaRPr/>
          </a:p>
          <a:p>
            <a:pPr indent="-115567" lvl="0" marL="182880" rtl="0" algn="l">
              <a:lnSpc>
                <a:spcPct val="125000"/>
              </a:lnSpc>
              <a:spcBef>
                <a:spcPts val="1000"/>
              </a:spcBef>
              <a:spcAft>
                <a:spcPts val="0"/>
              </a:spcAft>
              <a:buClr>
                <a:srgbClr val="2D3E50"/>
              </a:buClr>
              <a:buSzPts val="1100"/>
              <a:buAutoNum type="romanUcPeriod"/>
            </a:pPr>
            <a:r>
              <a:rPr b="0" i="0" lang="es" sz="1100" u="none">
                <a:solidFill>
                  <a:srgbClr val="2D3E50"/>
                </a:solidFill>
              </a:rPr>
              <a:t>Objetivo clave</a:t>
            </a:r>
            <a:br>
              <a:rPr lang="es"/>
            </a:br>
            <a:r>
              <a:rPr b="0" i="0" lang="es" u="none"/>
              <a:t>Lorem ipsum dolor sit amet, consectetur adipiscing elit. Nam et porta enim. Suspendisse et ante tristique, euismod justo a, suscipit enim. Integer eget felis sollicitudin, tincidunt ex vitae.</a:t>
            </a:r>
            <a:endParaRPr/>
          </a:p>
          <a:p>
            <a:pPr indent="-115567" lvl="0" marL="182880" rtl="0" algn="l">
              <a:lnSpc>
                <a:spcPct val="125000"/>
              </a:lnSpc>
              <a:spcBef>
                <a:spcPts val="1000"/>
              </a:spcBef>
              <a:spcAft>
                <a:spcPts val="1000"/>
              </a:spcAft>
              <a:buClr>
                <a:srgbClr val="2D3E50"/>
              </a:buClr>
              <a:buSzPts val="1100"/>
              <a:buAutoNum type="romanUcPeriod"/>
            </a:pPr>
            <a:r>
              <a:rPr b="0" i="0" lang="es" sz="1100" u="none">
                <a:solidFill>
                  <a:srgbClr val="2D3E50"/>
                </a:solidFill>
              </a:rPr>
              <a:t>Objetivo clave</a:t>
            </a:r>
            <a:br>
              <a:rPr lang="es"/>
            </a:br>
            <a:r>
              <a:rPr b="0" i="0" lang="es" u="none"/>
              <a:t>Lorem ipsum dolor sit amet, consectetur adipiscing elit. Nam et porta enim. Suspendisse et ante tristique, euismod justo a, suscipit enim. Integer eget felis sollicitudin, tincidunt ex vitae.</a:t>
            </a:r>
            <a:endParaRPr/>
          </a:p>
        </p:txBody>
      </p:sp>
      <p:sp>
        <p:nvSpPr>
          <p:cNvPr id="218" name="Google Shape;218;p10"/>
          <p:cNvSpPr/>
          <p:nvPr/>
        </p:nvSpPr>
        <p:spPr>
          <a:xfrm>
            <a:off x="1325175" y="2475450"/>
            <a:ext cx="3459000" cy="767700"/>
          </a:xfrm>
          <a:prstGeom prst="rect">
            <a:avLst/>
          </a:prstGeom>
          <a:solidFill>
            <a:schemeClr val="lt1"/>
          </a:solidFill>
          <a:ln cap="flat" cmpd="sng" w="9525">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19" name="Google Shape;219;p10"/>
          <p:cNvSpPr txBox="1"/>
          <p:nvPr>
            <p:ph idx="4294967295" type="title"/>
          </p:nvPr>
        </p:nvSpPr>
        <p:spPr>
          <a:xfrm>
            <a:off x="1578625" y="2692800"/>
            <a:ext cx="2773500" cy="319200"/>
          </a:xfrm>
          <a:prstGeom prst="rect">
            <a:avLst/>
          </a:prstGeom>
          <a:noFill/>
          <a:ln>
            <a:noFill/>
          </a:ln>
        </p:spPr>
        <p:txBody>
          <a:bodyPr anchorCtr="0" anchor="b" bIns="91425" lIns="0" spcFirstLastPara="1" rIns="0" wrap="square" tIns="91425">
            <a:noAutofit/>
          </a:bodyPr>
          <a:lstStyle/>
          <a:p>
            <a:pPr indent="0" lvl="0" marL="0" rtl="0" algn="ctr">
              <a:lnSpc>
                <a:spcPct val="100000"/>
              </a:lnSpc>
              <a:spcBef>
                <a:spcPts val="0"/>
              </a:spcBef>
              <a:spcAft>
                <a:spcPts val="0"/>
              </a:spcAft>
              <a:buSzPts val="2800"/>
              <a:buNone/>
            </a:pPr>
            <a:r>
              <a:rPr lang="es" sz="1500">
                <a:solidFill>
                  <a:schemeClr val="dk2"/>
                </a:solidFill>
              </a:rPr>
              <a:t>[añade una captura de pantalla</a:t>
            </a:r>
            <a:endParaRPr sz="1500">
              <a:solidFill>
                <a:schemeClr val="dk2"/>
              </a:solidFill>
            </a:endParaRPr>
          </a:p>
          <a:p>
            <a:pPr indent="0" lvl="0" marL="0" rtl="0" algn="ctr">
              <a:lnSpc>
                <a:spcPct val="100000"/>
              </a:lnSpc>
              <a:spcBef>
                <a:spcPts val="0"/>
              </a:spcBef>
              <a:spcAft>
                <a:spcPts val="0"/>
              </a:spcAft>
              <a:buSzPts val="2800"/>
              <a:buNone/>
            </a:pPr>
            <a:r>
              <a:rPr lang="es" sz="1500">
                <a:solidFill>
                  <a:schemeClr val="dk2"/>
                </a:solidFill>
              </a:rPr>
              <a:t>en este cuadro]</a:t>
            </a:r>
            <a:endParaRPr sz="1500">
              <a:solidFill>
                <a:schemeClr val="dk2"/>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3" name="Shape 223"/>
        <p:cNvGrpSpPr/>
        <p:nvPr/>
      </p:nvGrpSpPr>
      <p:grpSpPr>
        <a:xfrm>
          <a:off x="0" y="0"/>
          <a:ext cx="0" cy="0"/>
          <a:chOff x="0" y="0"/>
          <a:chExt cx="0" cy="0"/>
        </a:xfrm>
      </p:grpSpPr>
      <p:sp>
        <p:nvSpPr>
          <p:cNvPr id="224" name="Google Shape;224;p11"/>
          <p:cNvSpPr txBox="1"/>
          <p:nvPr>
            <p:ph idx="1" type="subTitle"/>
          </p:nvPr>
        </p:nvSpPr>
        <p:spPr>
          <a:xfrm>
            <a:off x="1306350" y="528775"/>
            <a:ext cx="7242300" cy="319200"/>
          </a:xfrm>
          <a:prstGeom prst="rect">
            <a:avLst/>
          </a:prstGeom>
          <a:noFill/>
          <a:ln>
            <a:noFill/>
          </a:ln>
        </p:spPr>
        <p:txBody>
          <a:bodyPr anchorCtr="0" anchor="ctr" bIns="91425" lIns="0" spcFirstLastPara="1" rIns="91425" wrap="square" tIns="91425">
            <a:noAutofit/>
          </a:bodyPr>
          <a:lstStyle/>
          <a:p>
            <a:pPr indent="0" lvl="0" marL="0" rtl="0" algn="l">
              <a:lnSpc>
                <a:spcPct val="100000"/>
              </a:lnSpc>
              <a:spcBef>
                <a:spcPts val="0"/>
              </a:spcBef>
              <a:spcAft>
                <a:spcPts val="0"/>
              </a:spcAft>
              <a:buSzPts val="1800"/>
              <a:buNone/>
            </a:pPr>
            <a:r>
              <a:rPr b="0" i="0" lang="es" u="none"/>
              <a:t>Iniciativas clave en Instagram para [mes]</a:t>
            </a:r>
            <a:endParaRPr/>
          </a:p>
        </p:txBody>
      </p:sp>
      <p:sp>
        <p:nvSpPr>
          <p:cNvPr id="225" name="Google Shape;225;p11"/>
          <p:cNvSpPr txBox="1"/>
          <p:nvPr>
            <p:ph type="title"/>
          </p:nvPr>
        </p:nvSpPr>
        <p:spPr>
          <a:xfrm>
            <a:off x="2882300" y="1096075"/>
            <a:ext cx="2773500" cy="319200"/>
          </a:xfrm>
          <a:prstGeom prst="rect">
            <a:avLst/>
          </a:prstGeom>
          <a:noFill/>
          <a:ln>
            <a:noFill/>
          </a:ln>
        </p:spPr>
        <p:txBody>
          <a:bodyPr anchorCtr="0" anchor="b" bIns="91425" lIns="0" spcFirstLastPara="1" rIns="0" wrap="square" tIns="91425">
            <a:noAutofit/>
          </a:bodyPr>
          <a:lstStyle/>
          <a:p>
            <a:pPr indent="0" lvl="0" marL="0" rtl="0" algn="l">
              <a:lnSpc>
                <a:spcPct val="100000"/>
              </a:lnSpc>
              <a:spcBef>
                <a:spcPts val="0"/>
              </a:spcBef>
              <a:spcAft>
                <a:spcPts val="0"/>
              </a:spcAft>
              <a:buSzPts val="2800"/>
              <a:buNone/>
            </a:pPr>
            <a:r>
              <a:rPr b="1" i="0" lang="es" u="none"/>
              <a:t>Iniciativa clave</a:t>
            </a:r>
            <a:endParaRPr/>
          </a:p>
        </p:txBody>
      </p:sp>
      <p:sp>
        <p:nvSpPr>
          <p:cNvPr id="226" name="Google Shape;226;p11"/>
          <p:cNvSpPr txBox="1"/>
          <p:nvPr>
            <p:ph idx="2" type="title"/>
          </p:nvPr>
        </p:nvSpPr>
        <p:spPr>
          <a:xfrm>
            <a:off x="5795200" y="1096075"/>
            <a:ext cx="2773500" cy="319200"/>
          </a:xfrm>
          <a:prstGeom prst="rect">
            <a:avLst/>
          </a:prstGeom>
          <a:noFill/>
          <a:ln>
            <a:noFill/>
          </a:ln>
        </p:spPr>
        <p:txBody>
          <a:bodyPr anchorCtr="0" anchor="b" bIns="91425" lIns="0" spcFirstLastPara="1" rIns="0" wrap="square" tIns="91425">
            <a:noAutofit/>
          </a:bodyPr>
          <a:lstStyle/>
          <a:p>
            <a:pPr indent="0" lvl="0" marL="0" rtl="0" algn="l">
              <a:lnSpc>
                <a:spcPct val="100000"/>
              </a:lnSpc>
              <a:spcBef>
                <a:spcPts val="0"/>
              </a:spcBef>
              <a:spcAft>
                <a:spcPts val="0"/>
              </a:spcAft>
              <a:buSzPts val="2800"/>
              <a:buNone/>
            </a:pPr>
            <a:r>
              <a:rPr b="1" i="0" lang="es" u="none"/>
              <a:t>Iniciativa clave</a:t>
            </a:r>
            <a:endParaRPr/>
          </a:p>
        </p:txBody>
      </p:sp>
      <p:sp>
        <p:nvSpPr>
          <p:cNvPr id="227" name="Google Shape;227;p11"/>
          <p:cNvSpPr txBox="1"/>
          <p:nvPr>
            <p:ph idx="3" type="body"/>
          </p:nvPr>
        </p:nvSpPr>
        <p:spPr>
          <a:xfrm>
            <a:off x="571500" y="1426325"/>
            <a:ext cx="2059800" cy="3156600"/>
          </a:xfrm>
          <a:prstGeom prst="rect">
            <a:avLst/>
          </a:prstGeom>
          <a:noFill/>
          <a:ln>
            <a:noFill/>
          </a:ln>
        </p:spPr>
        <p:txBody>
          <a:bodyPr anchorCtr="0" anchor="t" bIns="0" lIns="0" spcFirstLastPara="1" rIns="0" wrap="square" tIns="0">
            <a:noAutofit/>
          </a:bodyPr>
          <a:lstStyle/>
          <a:p>
            <a:pPr indent="0" lvl="0" marL="0" rtl="0" algn="l">
              <a:lnSpc>
                <a:spcPct val="125000"/>
              </a:lnSpc>
              <a:spcBef>
                <a:spcPts val="0"/>
              </a:spcBef>
              <a:spcAft>
                <a:spcPts val="0"/>
              </a:spcAft>
              <a:buSzPts val="900"/>
              <a:buNone/>
            </a:pPr>
            <a:r>
              <a:rPr b="0" i="0" lang="es" sz="1100" u="none">
                <a:solidFill>
                  <a:srgbClr val="253342"/>
                </a:solidFill>
              </a:rPr>
              <a:t>Estrategia:</a:t>
            </a:r>
            <a:endParaRPr sz="1100">
              <a:solidFill>
                <a:srgbClr val="253342"/>
              </a:solidFill>
            </a:endParaRPr>
          </a:p>
          <a:p>
            <a:pPr indent="0" lvl="0" marL="0" rtl="0" algn="l">
              <a:lnSpc>
                <a:spcPct val="125000"/>
              </a:lnSpc>
              <a:spcBef>
                <a:spcPts val="1000"/>
              </a:spcBef>
              <a:spcAft>
                <a:spcPts val="1000"/>
              </a:spcAft>
              <a:buSzPts val="900"/>
              <a:buNone/>
            </a:pPr>
            <a:r>
              <a:rPr b="0" i="0" lang="es" u="none"/>
              <a:t>Lorem ipsum dolor sit amet, consectetur adipiscing elit. Nam et porta enim. Suspendisse et ante tristique, euismod justo a, suscipit enim. Integer eget felis sollicitudin, tincidunt ex vitae. Lorem ipsum dolor sit amet, consectetur adipiscing elit. Nam et porta enim. Suspendisse et ante tristique, euismod justo a, suscipit enim. Integer eget felis sollicitudin, tincidunt ex vitae. Lorem ipsum dolor sit amet, consectetur adipiscing elit. Nam et porta enim. Suspendisse et ante tristique, euismod justo a, suscipit enim. Integer eget felis sollicitudin, tincidunt ex vitae.</a:t>
            </a:r>
            <a:endParaRPr/>
          </a:p>
        </p:txBody>
      </p:sp>
      <p:sp>
        <p:nvSpPr>
          <p:cNvPr id="228" name="Google Shape;228;p11"/>
          <p:cNvSpPr/>
          <p:nvPr/>
        </p:nvSpPr>
        <p:spPr>
          <a:xfrm>
            <a:off x="3044275" y="2620775"/>
            <a:ext cx="2515800" cy="767700"/>
          </a:xfrm>
          <a:prstGeom prst="rect">
            <a:avLst/>
          </a:prstGeom>
          <a:solidFill>
            <a:schemeClr val="lt1"/>
          </a:solidFill>
          <a:ln cap="flat" cmpd="sng" w="9525">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29" name="Google Shape;229;p11"/>
          <p:cNvSpPr txBox="1"/>
          <p:nvPr>
            <p:ph type="title"/>
          </p:nvPr>
        </p:nvSpPr>
        <p:spPr>
          <a:xfrm>
            <a:off x="3054153" y="2838125"/>
            <a:ext cx="2362500" cy="319200"/>
          </a:xfrm>
          <a:prstGeom prst="rect">
            <a:avLst/>
          </a:prstGeom>
          <a:noFill/>
          <a:ln>
            <a:noFill/>
          </a:ln>
        </p:spPr>
        <p:txBody>
          <a:bodyPr anchorCtr="0" anchor="b" bIns="91425" lIns="0" spcFirstLastPara="1" rIns="0" wrap="square" tIns="91425">
            <a:noAutofit/>
          </a:bodyPr>
          <a:lstStyle/>
          <a:p>
            <a:pPr indent="0" lvl="0" marL="0" rtl="0" algn="ctr">
              <a:lnSpc>
                <a:spcPct val="100000"/>
              </a:lnSpc>
              <a:spcBef>
                <a:spcPts val="0"/>
              </a:spcBef>
              <a:spcAft>
                <a:spcPts val="0"/>
              </a:spcAft>
              <a:buSzPts val="2800"/>
              <a:buNone/>
            </a:pPr>
            <a:r>
              <a:rPr lang="es" sz="1500">
                <a:solidFill>
                  <a:schemeClr val="dk2"/>
                </a:solidFill>
              </a:rPr>
              <a:t>[añade una captura de pantalla</a:t>
            </a:r>
            <a:endParaRPr sz="1500">
              <a:solidFill>
                <a:schemeClr val="dk2"/>
              </a:solidFill>
            </a:endParaRPr>
          </a:p>
          <a:p>
            <a:pPr indent="0" lvl="0" marL="0" rtl="0" algn="ctr">
              <a:lnSpc>
                <a:spcPct val="100000"/>
              </a:lnSpc>
              <a:spcBef>
                <a:spcPts val="0"/>
              </a:spcBef>
              <a:spcAft>
                <a:spcPts val="0"/>
              </a:spcAft>
              <a:buSzPts val="2800"/>
              <a:buNone/>
            </a:pPr>
            <a:r>
              <a:rPr lang="es" sz="1500">
                <a:solidFill>
                  <a:schemeClr val="dk2"/>
                </a:solidFill>
              </a:rPr>
              <a:t>en este cuadro]</a:t>
            </a:r>
            <a:endParaRPr sz="1500">
              <a:solidFill>
                <a:schemeClr val="dk2"/>
              </a:solidFill>
            </a:endParaRPr>
          </a:p>
        </p:txBody>
      </p:sp>
      <p:sp>
        <p:nvSpPr>
          <p:cNvPr id="230" name="Google Shape;230;p11"/>
          <p:cNvSpPr/>
          <p:nvPr/>
        </p:nvSpPr>
        <p:spPr>
          <a:xfrm>
            <a:off x="5875225" y="2571750"/>
            <a:ext cx="2515800" cy="767700"/>
          </a:xfrm>
          <a:prstGeom prst="rect">
            <a:avLst/>
          </a:prstGeom>
          <a:solidFill>
            <a:schemeClr val="lt1"/>
          </a:solidFill>
          <a:ln cap="flat" cmpd="sng" w="9525">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31" name="Google Shape;231;p11"/>
          <p:cNvSpPr txBox="1"/>
          <p:nvPr>
            <p:ph type="title"/>
          </p:nvPr>
        </p:nvSpPr>
        <p:spPr>
          <a:xfrm>
            <a:off x="5885103" y="2789100"/>
            <a:ext cx="2362500" cy="319200"/>
          </a:xfrm>
          <a:prstGeom prst="rect">
            <a:avLst/>
          </a:prstGeom>
          <a:noFill/>
          <a:ln>
            <a:noFill/>
          </a:ln>
        </p:spPr>
        <p:txBody>
          <a:bodyPr anchorCtr="0" anchor="b" bIns="91425" lIns="0" spcFirstLastPara="1" rIns="0" wrap="square" tIns="91425">
            <a:noAutofit/>
          </a:bodyPr>
          <a:lstStyle/>
          <a:p>
            <a:pPr indent="0" lvl="0" marL="0" rtl="0" algn="ctr">
              <a:lnSpc>
                <a:spcPct val="100000"/>
              </a:lnSpc>
              <a:spcBef>
                <a:spcPts val="0"/>
              </a:spcBef>
              <a:spcAft>
                <a:spcPts val="0"/>
              </a:spcAft>
              <a:buSzPts val="2800"/>
              <a:buNone/>
            </a:pPr>
            <a:r>
              <a:rPr lang="es" sz="1500">
                <a:solidFill>
                  <a:schemeClr val="dk2"/>
                </a:solidFill>
              </a:rPr>
              <a:t>[añade una captura de pantalla</a:t>
            </a:r>
            <a:endParaRPr sz="1500">
              <a:solidFill>
                <a:schemeClr val="dk2"/>
              </a:solidFill>
            </a:endParaRPr>
          </a:p>
          <a:p>
            <a:pPr indent="0" lvl="0" marL="0" rtl="0" algn="ctr">
              <a:lnSpc>
                <a:spcPct val="100000"/>
              </a:lnSpc>
              <a:spcBef>
                <a:spcPts val="0"/>
              </a:spcBef>
              <a:spcAft>
                <a:spcPts val="0"/>
              </a:spcAft>
              <a:buSzPts val="2800"/>
              <a:buNone/>
            </a:pPr>
            <a:r>
              <a:rPr lang="es" sz="1500">
                <a:solidFill>
                  <a:schemeClr val="dk2"/>
                </a:solidFill>
              </a:rPr>
              <a:t>en este cuadro]</a:t>
            </a:r>
            <a:endParaRPr sz="1500">
              <a:solidFill>
                <a:schemeClr val="dk2"/>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5" name="Shape 235"/>
        <p:cNvGrpSpPr/>
        <p:nvPr/>
      </p:nvGrpSpPr>
      <p:grpSpPr>
        <a:xfrm>
          <a:off x="0" y="0"/>
          <a:ext cx="0" cy="0"/>
          <a:chOff x="0" y="0"/>
          <a:chExt cx="0" cy="0"/>
        </a:xfrm>
      </p:grpSpPr>
      <p:sp>
        <p:nvSpPr>
          <p:cNvPr id="236" name="Google Shape;236;p12"/>
          <p:cNvSpPr txBox="1"/>
          <p:nvPr>
            <p:ph idx="1" type="subTitle"/>
          </p:nvPr>
        </p:nvSpPr>
        <p:spPr>
          <a:xfrm>
            <a:off x="1216650" y="528775"/>
            <a:ext cx="6568200" cy="319200"/>
          </a:xfrm>
          <a:prstGeom prst="rect">
            <a:avLst/>
          </a:prstGeom>
          <a:noFill/>
          <a:ln>
            <a:noFill/>
          </a:ln>
        </p:spPr>
        <p:txBody>
          <a:bodyPr anchorCtr="0" anchor="ctr" bIns="91425" lIns="0" spcFirstLastPara="1" rIns="91425" wrap="square" tIns="91425">
            <a:noAutofit/>
          </a:bodyPr>
          <a:lstStyle/>
          <a:p>
            <a:pPr indent="0" lvl="0" marL="0" rtl="0" algn="l">
              <a:lnSpc>
                <a:spcPct val="100000"/>
              </a:lnSpc>
              <a:spcBef>
                <a:spcPts val="0"/>
              </a:spcBef>
              <a:spcAft>
                <a:spcPts val="0"/>
              </a:spcAft>
              <a:buSzPts val="1800"/>
              <a:buNone/>
            </a:pPr>
            <a:r>
              <a:rPr b="0" i="0" lang="es" u="none"/>
              <a:t>Resultados obtenidos en Instagram en [mes]</a:t>
            </a:r>
            <a:endParaRPr/>
          </a:p>
        </p:txBody>
      </p:sp>
      <p:sp>
        <p:nvSpPr>
          <p:cNvPr id="237" name="Google Shape;237;p12"/>
          <p:cNvSpPr txBox="1"/>
          <p:nvPr>
            <p:ph type="title"/>
          </p:nvPr>
        </p:nvSpPr>
        <p:spPr>
          <a:xfrm>
            <a:off x="903775" y="4348525"/>
            <a:ext cx="3208800" cy="319200"/>
          </a:xfrm>
          <a:prstGeom prst="rect">
            <a:avLst/>
          </a:prstGeom>
          <a:noFill/>
          <a:ln>
            <a:noFill/>
          </a:ln>
        </p:spPr>
        <p:txBody>
          <a:bodyPr anchorCtr="0" anchor="ctr" bIns="91425" lIns="0" spcFirstLastPara="1" rIns="0" wrap="square" tIns="91425">
            <a:noAutofit/>
          </a:bodyPr>
          <a:lstStyle/>
          <a:p>
            <a:pPr indent="0" lvl="0" marL="0" rtl="0" algn="l">
              <a:lnSpc>
                <a:spcPct val="100000"/>
              </a:lnSpc>
              <a:spcBef>
                <a:spcPts val="0"/>
              </a:spcBef>
              <a:spcAft>
                <a:spcPts val="0"/>
              </a:spcAft>
              <a:buSzPts val="2800"/>
              <a:buNone/>
            </a:pPr>
            <a:r>
              <a:rPr b="1" i="0" lang="es" u="none"/>
              <a:t>Publicación más gustada</a:t>
            </a:r>
            <a:endParaRPr/>
          </a:p>
        </p:txBody>
      </p:sp>
      <p:sp>
        <p:nvSpPr>
          <p:cNvPr id="238" name="Google Shape;238;p12"/>
          <p:cNvSpPr txBox="1"/>
          <p:nvPr>
            <p:ph idx="2" type="title"/>
          </p:nvPr>
        </p:nvSpPr>
        <p:spPr>
          <a:xfrm>
            <a:off x="5031425" y="4348525"/>
            <a:ext cx="3208800" cy="319200"/>
          </a:xfrm>
          <a:prstGeom prst="rect">
            <a:avLst/>
          </a:prstGeom>
          <a:noFill/>
          <a:ln>
            <a:noFill/>
          </a:ln>
        </p:spPr>
        <p:txBody>
          <a:bodyPr anchorCtr="0" anchor="ctr" bIns="91425" lIns="0" spcFirstLastPara="1" rIns="0" wrap="square" tIns="91425">
            <a:noAutofit/>
          </a:bodyPr>
          <a:lstStyle/>
          <a:p>
            <a:pPr indent="0" lvl="0" marL="0" rtl="0" algn="l">
              <a:lnSpc>
                <a:spcPct val="100000"/>
              </a:lnSpc>
              <a:spcBef>
                <a:spcPts val="0"/>
              </a:spcBef>
              <a:spcAft>
                <a:spcPts val="0"/>
              </a:spcAft>
              <a:buSzPts val="2800"/>
              <a:buNone/>
            </a:pPr>
            <a:r>
              <a:rPr b="1" i="0" lang="es" u="none"/>
              <a:t>Entrada más comentada</a:t>
            </a:r>
            <a:endParaRPr/>
          </a:p>
        </p:txBody>
      </p:sp>
      <p:sp>
        <p:nvSpPr>
          <p:cNvPr id="239" name="Google Shape;239;p12"/>
          <p:cNvSpPr/>
          <p:nvPr/>
        </p:nvSpPr>
        <p:spPr>
          <a:xfrm>
            <a:off x="1250275" y="2493775"/>
            <a:ext cx="2515800" cy="767700"/>
          </a:xfrm>
          <a:prstGeom prst="rect">
            <a:avLst/>
          </a:prstGeom>
          <a:solidFill>
            <a:schemeClr val="lt1"/>
          </a:solidFill>
          <a:ln cap="flat" cmpd="sng" w="9525">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40" name="Google Shape;240;p12"/>
          <p:cNvSpPr txBox="1"/>
          <p:nvPr>
            <p:ph type="title"/>
          </p:nvPr>
        </p:nvSpPr>
        <p:spPr>
          <a:xfrm>
            <a:off x="1260153" y="2711125"/>
            <a:ext cx="2362500" cy="319200"/>
          </a:xfrm>
          <a:prstGeom prst="rect">
            <a:avLst/>
          </a:prstGeom>
          <a:noFill/>
          <a:ln>
            <a:noFill/>
          </a:ln>
        </p:spPr>
        <p:txBody>
          <a:bodyPr anchorCtr="0" anchor="b" bIns="91425" lIns="0" spcFirstLastPara="1" rIns="0" wrap="square" tIns="91425">
            <a:noAutofit/>
          </a:bodyPr>
          <a:lstStyle/>
          <a:p>
            <a:pPr indent="0" lvl="0" marL="0" rtl="0" algn="ctr">
              <a:lnSpc>
                <a:spcPct val="100000"/>
              </a:lnSpc>
              <a:spcBef>
                <a:spcPts val="0"/>
              </a:spcBef>
              <a:spcAft>
                <a:spcPts val="0"/>
              </a:spcAft>
              <a:buSzPts val="2800"/>
              <a:buNone/>
            </a:pPr>
            <a:r>
              <a:rPr lang="es" sz="1500">
                <a:solidFill>
                  <a:schemeClr val="dk2"/>
                </a:solidFill>
              </a:rPr>
              <a:t>[añade una captura de pantalla</a:t>
            </a:r>
            <a:endParaRPr sz="1500">
              <a:solidFill>
                <a:schemeClr val="dk2"/>
              </a:solidFill>
            </a:endParaRPr>
          </a:p>
          <a:p>
            <a:pPr indent="0" lvl="0" marL="0" rtl="0" algn="ctr">
              <a:lnSpc>
                <a:spcPct val="100000"/>
              </a:lnSpc>
              <a:spcBef>
                <a:spcPts val="0"/>
              </a:spcBef>
              <a:spcAft>
                <a:spcPts val="0"/>
              </a:spcAft>
              <a:buSzPts val="2800"/>
              <a:buNone/>
            </a:pPr>
            <a:r>
              <a:rPr lang="es" sz="1500">
                <a:solidFill>
                  <a:schemeClr val="dk2"/>
                </a:solidFill>
              </a:rPr>
              <a:t>en este cuadro]</a:t>
            </a:r>
            <a:endParaRPr sz="1500">
              <a:solidFill>
                <a:schemeClr val="dk2"/>
              </a:solidFill>
            </a:endParaRPr>
          </a:p>
        </p:txBody>
      </p:sp>
      <p:sp>
        <p:nvSpPr>
          <p:cNvPr id="241" name="Google Shape;241;p12"/>
          <p:cNvSpPr/>
          <p:nvPr/>
        </p:nvSpPr>
        <p:spPr>
          <a:xfrm>
            <a:off x="5292175" y="2527250"/>
            <a:ext cx="2515800" cy="767700"/>
          </a:xfrm>
          <a:prstGeom prst="rect">
            <a:avLst/>
          </a:prstGeom>
          <a:solidFill>
            <a:schemeClr val="lt1"/>
          </a:solidFill>
          <a:ln cap="flat" cmpd="sng" w="9525">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42" name="Google Shape;242;p12"/>
          <p:cNvSpPr txBox="1"/>
          <p:nvPr>
            <p:ph type="title"/>
          </p:nvPr>
        </p:nvSpPr>
        <p:spPr>
          <a:xfrm>
            <a:off x="5302053" y="2744600"/>
            <a:ext cx="2362500" cy="319200"/>
          </a:xfrm>
          <a:prstGeom prst="rect">
            <a:avLst/>
          </a:prstGeom>
          <a:noFill/>
          <a:ln>
            <a:noFill/>
          </a:ln>
        </p:spPr>
        <p:txBody>
          <a:bodyPr anchorCtr="0" anchor="b" bIns="91425" lIns="0" spcFirstLastPara="1" rIns="0" wrap="square" tIns="91425">
            <a:noAutofit/>
          </a:bodyPr>
          <a:lstStyle/>
          <a:p>
            <a:pPr indent="0" lvl="0" marL="0" rtl="0" algn="ctr">
              <a:lnSpc>
                <a:spcPct val="100000"/>
              </a:lnSpc>
              <a:spcBef>
                <a:spcPts val="0"/>
              </a:spcBef>
              <a:spcAft>
                <a:spcPts val="0"/>
              </a:spcAft>
              <a:buSzPts val="2800"/>
              <a:buNone/>
            </a:pPr>
            <a:r>
              <a:rPr lang="es" sz="1500">
                <a:solidFill>
                  <a:schemeClr val="dk2"/>
                </a:solidFill>
              </a:rPr>
              <a:t>[añade una captura de pantalla</a:t>
            </a:r>
            <a:endParaRPr sz="1500">
              <a:solidFill>
                <a:schemeClr val="dk2"/>
              </a:solidFill>
            </a:endParaRPr>
          </a:p>
          <a:p>
            <a:pPr indent="0" lvl="0" marL="0" rtl="0" algn="ctr">
              <a:lnSpc>
                <a:spcPct val="100000"/>
              </a:lnSpc>
              <a:spcBef>
                <a:spcPts val="0"/>
              </a:spcBef>
              <a:spcAft>
                <a:spcPts val="0"/>
              </a:spcAft>
              <a:buSzPts val="2800"/>
              <a:buNone/>
            </a:pPr>
            <a:r>
              <a:rPr lang="es" sz="1500">
                <a:solidFill>
                  <a:schemeClr val="dk2"/>
                </a:solidFill>
              </a:rPr>
              <a:t>en este cuadro]</a:t>
            </a:r>
            <a:endParaRPr sz="1500">
              <a:solidFill>
                <a:schemeClr val="dk2"/>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6" name="Shape 246"/>
        <p:cNvGrpSpPr/>
        <p:nvPr/>
      </p:nvGrpSpPr>
      <p:grpSpPr>
        <a:xfrm>
          <a:off x="0" y="0"/>
          <a:ext cx="0" cy="0"/>
          <a:chOff x="0" y="0"/>
          <a:chExt cx="0" cy="0"/>
        </a:xfrm>
      </p:grpSpPr>
      <p:sp>
        <p:nvSpPr>
          <p:cNvPr id="247" name="Google Shape;247;p13"/>
          <p:cNvSpPr txBox="1"/>
          <p:nvPr>
            <p:ph idx="1" type="subTitle"/>
          </p:nvPr>
        </p:nvSpPr>
        <p:spPr>
          <a:xfrm>
            <a:off x="1306350" y="528775"/>
            <a:ext cx="7242300" cy="329700"/>
          </a:xfrm>
          <a:prstGeom prst="rect">
            <a:avLst/>
          </a:prstGeom>
          <a:noFill/>
          <a:ln>
            <a:noFill/>
          </a:ln>
        </p:spPr>
        <p:txBody>
          <a:bodyPr anchorCtr="0" anchor="ctr" bIns="91425" lIns="0" spcFirstLastPara="1" rIns="91425" wrap="square" tIns="91425">
            <a:noAutofit/>
          </a:bodyPr>
          <a:lstStyle/>
          <a:p>
            <a:pPr indent="0" lvl="0" marL="0" rtl="0" algn="l">
              <a:lnSpc>
                <a:spcPct val="100000"/>
              </a:lnSpc>
              <a:spcBef>
                <a:spcPts val="0"/>
              </a:spcBef>
              <a:spcAft>
                <a:spcPts val="0"/>
              </a:spcAft>
              <a:buSzPts val="1800"/>
              <a:buNone/>
            </a:pPr>
            <a:r>
              <a:rPr b="0" i="0" lang="es" u="none"/>
              <a:t>Oportunidades de [mes] en Instagram</a:t>
            </a:r>
            <a:endParaRPr/>
          </a:p>
        </p:txBody>
      </p:sp>
      <p:sp>
        <p:nvSpPr>
          <p:cNvPr id="248" name="Google Shape;248;p13"/>
          <p:cNvSpPr txBox="1"/>
          <p:nvPr>
            <p:ph idx="2" type="body"/>
          </p:nvPr>
        </p:nvSpPr>
        <p:spPr>
          <a:xfrm>
            <a:off x="576550" y="3738225"/>
            <a:ext cx="4854900" cy="833700"/>
          </a:xfrm>
          <a:prstGeom prst="rect">
            <a:avLst/>
          </a:prstGeom>
          <a:noFill/>
          <a:ln>
            <a:noFill/>
          </a:ln>
        </p:spPr>
        <p:txBody>
          <a:bodyPr anchorCtr="0" anchor="t" bIns="91425" lIns="0" spcFirstLastPara="1" rIns="91425" wrap="square" tIns="91425">
            <a:noAutofit/>
          </a:bodyPr>
          <a:lstStyle/>
          <a:p>
            <a:pPr indent="0" lvl="0" marL="0" rtl="0" algn="l">
              <a:lnSpc>
                <a:spcPct val="125000"/>
              </a:lnSpc>
              <a:spcBef>
                <a:spcPts val="0"/>
              </a:spcBef>
              <a:spcAft>
                <a:spcPts val="0"/>
              </a:spcAft>
              <a:buSzPts val="900"/>
              <a:buNone/>
            </a:pPr>
            <a:r>
              <a:rPr b="0" i="0" lang="es" u="none"/>
              <a:t>Lorem ipsum dolor sit amet, consectetur adipiscing elit, sed do eiusmod tempor incididunt ut labore et dolore magna aliqua. Ut enim ad minim veniam</a:t>
            </a:r>
            <a:endParaRPr/>
          </a:p>
        </p:txBody>
      </p:sp>
      <p:sp>
        <p:nvSpPr>
          <p:cNvPr id="249" name="Google Shape;249;p13"/>
          <p:cNvSpPr txBox="1"/>
          <p:nvPr>
            <p:ph idx="3" type="body"/>
          </p:nvPr>
        </p:nvSpPr>
        <p:spPr>
          <a:xfrm>
            <a:off x="5769150" y="1466025"/>
            <a:ext cx="2779500" cy="2916300"/>
          </a:xfrm>
          <a:prstGeom prst="rect">
            <a:avLst/>
          </a:prstGeom>
          <a:noFill/>
          <a:ln>
            <a:noFill/>
          </a:ln>
        </p:spPr>
        <p:txBody>
          <a:bodyPr anchorCtr="0" anchor="t" bIns="0" lIns="0" spcFirstLastPara="1" rIns="0" wrap="square" tIns="0">
            <a:noAutofit/>
          </a:bodyPr>
          <a:lstStyle/>
          <a:p>
            <a:pPr indent="-115567" lvl="0" marL="182880" rtl="0" algn="l">
              <a:lnSpc>
                <a:spcPct val="125000"/>
              </a:lnSpc>
              <a:spcBef>
                <a:spcPts val="0"/>
              </a:spcBef>
              <a:spcAft>
                <a:spcPts val="0"/>
              </a:spcAft>
              <a:buClr>
                <a:srgbClr val="2D3E50"/>
              </a:buClr>
              <a:buSzPts val="1100"/>
              <a:buAutoNum type="romanUcPeriod"/>
            </a:pPr>
            <a:r>
              <a:rPr b="0" i="0" lang="es" sz="1100" u="none">
                <a:solidFill>
                  <a:srgbClr val="2D3E50"/>
                </a:solidFill>
              </a:rPr>
              <a:t>Oportunidad</a:t>
            </a:r>
            <a:br>
              <a:rPr lang="es"/>
            </a:br>
            <a:r>
              <a:rPr b="0" i="0" lang="es" u="none"/>
              <a:t>Lorem ipsum dolor sit amet, consectetur adipiscing elit. Nam et porta enim. Suspendisse et ante tristique, euismod justo a, suscipit enim. Integer eget felis sollicitudin, tincidunt ex vitae.</a:t>
            </a:r>
            <a:endParaRPr/>
          </a:p>
          <a:p>
            <a:pPr indent="-115567" lvl="0" marL="182880" rtl="0" algn="l">
              <a:lnSpc>
                <a:spcPct val="125000"/>
              </a:lnSpc>
              <a:spcBef>
                <a:spcPts val="1000"/>
              </a:spcBef>
              <a:spcAft>
                <a:spcPts val="0"/>
              </a:spcAft>
              <a:buClr>
                <a:srgbClr val="2D3E50"/>
              </a:buClr>
              <a:buSzPts val="1100"/>
              <a:buAutoNum type="romanUcPeriod"/>
            </a:pPr>
            <a:r>
              <a:rPr b="0" i="0" lang="es" sz="1100" u="none">
                <a:solidFill>
                  <a:srgbClr val="2D3E50"/>
                </a:solidFill>
              </a:rPr>
              <a:t>Oportunidad</a:t>
            </a:r>
            <a:br>
              <a:rPr lang="es"/>
            </a:br>
            <a:r>
              <a:rPr b="0" i="0" lang="es" u="none"/>
              <a:t>Lorem ipsum dolor sit amet, consectetur adipiscing elit. Nam et porta enim. Suspendisse et ante tristique, euismod justo a, suscipit enim. Integer eget felis sollicitudin, tincidunt ex vitae.</a:t>
            </a:r>
            <a:endParaRPr/>
          </a:p>
          <a:p>
            <a:pPr indent="-115567" lvl="0" marL="182880" rtl="0" algn="l">
              <a:lnSpc>
                <a:spcPct val="125000"/>
              </a:lnSpc>
              <a:spcBef>
                <a:spcPts val="1000"/>
              </a:spcBef>
              <a:spcAft>
                <a:spcPts val="0"/>
              </a:spcAft>
              <a:buClr>
                <a:srgbClr val="2D3E50"/>
              </a:buClr>
              <a:buSzPts val="1100"/>
              <a:buAutoNum type="romanUcPeriod"/>
            </a:pPr>
            <a:r>
              <a:rPr b="0" i="0" lang="es" sz="1100" u="none">
                <a:solidFill>
                  <a:srgbClr val="2D3E50"/>
                </a:solidFill>
              </a:rPr>
              <a:t>Oportunidad</a:t>
            </a:r>
            <a:br>
              <a:rPr lang="es"/>
            </a:br>
            <a:r>
              <a:rPr b="0" i="0" lang="es" u="none"/>
              <a:t>Lorem ipsum dolor sit amet, consectetur adipiscing elit. Nam et porta enim. Suspendisse et ante tristique, euismod justo a, suscipit enim. Integer eget felis sollicitudin, tincidunt ex vitae.</a:t>
            </a:r>
            <a:endParaRPr/>
          </a:p>
          <a:p>
            <a:pPr indent="0" lvl="0" marL="0" rtl="0" algn="l">
              <a:lnSpc>
                <a:spcPct val="115000"/>
              </a:lnSpc>
              <a:spcBef>
                <a:spcPts val="1000"/>
              </a:spcBef>
              <a:spcAft>
                <a:spcPts val="1600"/>
              </a:spcAft>
              <a:buSzPts val="900"/>
              <a:buNone/>
            </a:pPr>
            <a:r>
              <a:t/>
            </a:r>
            <a:endParaRPr/>
          </a:p>
        </p:txBody>
      </p:sp>
      <p:sp>
        <p:nvSpPr>
          <p:cNvPr id="250" name="Google Shape;250;p13"/>
          <p:cNvSpPr/>
          <p:nvPr/>
        </p:nvSpPr>
        <p:spPr>
          <a:xfrm>
            <a:off x="1370175" y="2466075"/>
            <a:ext cx="3477600" cy="767700"/>
          </a:xfrm>
          <a:prstGeom prst="rect">
            <a:avLst/>
          </a:prstGeom>
          <a:solidFill>
            <a:schemeClr val="lt1"/>
          </a:solidFill>
          <a:ln cap="flat" cmpd="sng" w="9525">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51" name="Google Shape;251;p13"/>
          <p:cNvSpPr txBox="1"/>
          <p:nvPr>
            <p:ph idx="4294967295" type="title"/>
          </p:nvPr>
        </p:nvSpPr>
        <p:spPr>
          <a:xfrm>
            <a:off x="1383829" y="2683425"/>
            <a:ext cx="3265500" cy="319200"/>
          </a:xfrm>
          <a:prstGeom prst="rect">
            <a:avLst/>
          </a:prstGeom>
          <a:noFill/>
          <a:ln>
            <a:noFill/>
          </a:ln>
        </p:spPr>
        <p:txBody>
          <a:bodyPr anchorCtr="0" anchor="b" bIns="91425" lIns="0" spcFirstLastPara="1" rIns="0" wrap="square" tIns="91425">
            <a:noAutofit/>
          </a:bodyPr>
          <a:lstStyle/>
          <a:p>
            <a:pPr indent="0" lvl="0" marL="0" rtl="0" algn="ctr">
              <a:lnSpc>
                <a:spcPct val="100000"/>
              </a:lnSpc>
              <a:spcBef>
                <a:spcPts val="0"/>
              </a:spcBef>
              <a:spcAft>
                <a:spcPts val="0"/>
              </a:spcAft>
              <a:buSzPts val="2800"/>
              <a:buNone/>
            </a:pPr>
            <a:r>
              <a:rPr lang="es" sz="1500">
                <a:solidFill>
                  <a:schemeClr val="dk2"/>
                </a:solidFill>
              </a:rPr>
              <a:t>[añade una captura de pantalla</a:t>
            </a:r>
            <a:endParaRPr sz="1500">
              <a:solidFill>
                <a:schemeClr val="dk2"/>
              </a:solidFill>
            </a:endParaRPr>
          </a:p>
          <a:p>
            <a:pPr indent="0" lvl="0" marL="0" rtl="0" algn="ctr">
              <a:lnSpc>
                <a:spcPct val="100000"/>
              </a:lnSpc>
              <a:spcBef>
                <a:spcPts val="0"/>
              </a:spcBef>
              <a:spcAft>
                <a:spcPts val="0"/>
              </a:spcAft>
              <a:buSzPts val="2800"/>
              <a:buNone/>
            </a:pPr>
            <a:r>
              <a:rPr lang="es" sz="1500">
                <a:solidFill>
                  <a:schemeClr val="dk2"/>
                </a:solidFill>
              </a:rPr>
              <a:t>en este cuadro]</a:t>
            </a:r>
            <a:endParaRPr sz="1500">
              <a:solidFill>
                <a:schemeClr val="dk2"/>
              </a:solidFill>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55" name="Shape 255"/>
        <p:cNvGrpSpPr/>
        <p:nvPr/>
      </p:nvGrpSpPr>
      <p:grpSpPr>
        <a:xfrm>
          <a:off x="0" y="0"/>
          <a:ext cx="0" cy="0"/>
          <a:chOff x="0" y="0"/>
          <a:chExt cx="0" cy="0"/>
        </a:xfrm>
      </p:grpSpPr>
      <p:sp>
        <p:nvSpPr>
          <p:cNvPr id="256" name="Google Shape;256;p14"/>
          <p:cNvSpPr txBox="1"/>
          <p:nvPr>
            <p:ph type="title"/>
          </p:nvPr>
        </p:nvSpPr>
        <p:spPr>
          <a:xfrm>
            <a:off x="311700" y="2150850"/>
            <a:ext cx="8520600" cy="841800"/>
          </a:xfrm>
          <a:prstGeom prst="rect">
            <a:avLst/>
          </a:prstGeom>
          <a:noFill/>
          <a:ln>
            <a:noFill/>
          </a:ln>
        </p:spPr>
        <p:txBody>
          <a:bodyPr anchorCtr="0" anchor="ctr" bIns="91425" lIns="91425" spcFirstLastPara="1" rIns="91425" wrap="square" tIns="91425">
            <a:noAutofit/>
          </a:bodyPr>
          <a:lstStyle/>
          <a:p>
            <a:pPr indent="0" lvl="0" marL="0" rtl="0" algn="ctr">
              <a:lnSpc>
                <a:spcPct val="100000"/>
              </a:lnSpc>
              <a:spcBef>
                <a:spcPts val="0"/>
              </a:spcBef>
              <a:spcAft>
                <a:spcPts val="1000"/>
              </a:spcAft>
              <a:buSzPts val="3600"/>
              <a:buNone/>
            </a:pPr>
            <a:r>
              <a:rPr b="1" lang="es">
                <a:latin typeface="Avenir"/>
                <a:ea typeface="Avenir"/>
                <a:cs typeface="Avenir"/>
                <a:sym typeface="Avenir"/>
              </a:rPr>
              <a:t>X</a:t>
            </a:r>
            <a:endParaRPr b="1">
              <a:solidFill>
                <a:srgbClr val="FFFFFF"/>
              </a:solidFill>
              <a:latin typeface="Avenir"/>
              <a:ea typeface="Avenir"/>
              <a:cs typeface="Avenir"/>
              <a:sym typeface="Avenir"/>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60" name="Shape 260"/>
        <p:cNvGrpSpPr/>
        <p:nvPr/>
      </p:nvGrpSpPr>
      <p:grpSpPr>
        <a:xfrm>
          <a:off x="0" y="0"/>
          <a:ext cx="0" cy="0"/>
          <a:chOff x="0" y="0"/>
          <a:chExt cx="0" cy="0"/>
        </a:xfrm>
      </p:grpSpPr>
      <p:sp>
        <p:nvSpPr>
          <p:cNvPr id="261" name="Google Shape;261;p15"/>
          <p:cNvSpPr txBox="1"/>
          <p:nvPr>
            <p:ph idx="1" type="subTitle"/>
          </p:nvPr>
        </p:nvSpPr>
        <p:spPr>
          <a:xfrm>
            <a:off x="1306350" y="528775"/>
            <a:ext cx="7242300" cy="329700"/>
          </a:xfrm>
          <a:prstGeom prst="rect">
            <a:avLst/>
          </a:prstGeom>
          <a:noFill/>
          <a:ln>
            <a:noFill/>
          </a:ln>
        </p:spPr>
        <p:txBody>
          <a:bodyPr anchorCtr="0" anchor="ctr" bIns="91425" lIns="0" spcFirstLastPara="1" rIns="91425" wrap="square" tIns="91425">
            <a:noAutofit/>
          </a:bodyPr>
          <a:lstStyle/>
          <a:p>
            <a:pPr indent="0" lvl="0" marL="0" rtl="0" algn="l">
              <a:lnSpc>
                <a:spcPct val="100000"/>
              </a:lnSpc>
              <a:spcBef>
                <a:spcPts val="0"/>
              </a:spcBef>
              <a:spcAft>
                <a:spcPts val="0"/>
              </a:spcAft>
              <a:buSzPts val="1800"/>
              <a:buNone/>
            </a:pPr>
            <a:r>
              <a:rPr b="0" i="0" lang="es" u="none"/>
              <a:t>Objetivos clave de </a:t>
            </a:r>
            <a:r>
              <a:rPr lang="es"/>
              <a:t>X </a:t>
            </a:r>
            <a:r>
              <a:rPr b="0" i="0" lang="es" u="none"/>
              <a:t>para [mes]</a:t>
            </a:r>
            <a:endParaRPr/>
          </a:p>
        </p:txBody>
      </p:sp>
      <p:sp>
        <p:nvSpPr>
          <p:cNvPr id="262" name="Google Shape;262;p15"/>
          <p:cNvSpPr txBox="1"/>
          <p:nvPr>
            <p:ph idx="2" type="body"/>
          </p:nvPr>
        </p:nvSpPr>
        <p:spPr>
          <a:xfrm>
            <a:off x="576550" y="3738225"/>
            <a:ext cx="4854900" cy="833700"/>
          </a:xfrm>
          <a:prstGeom prst="rect">
            <a:avLst/>
          </a:prstGeom>
          <a:noFill/>
          <a:ln>
            <a:noFill/>
          </a:ln>
        </p:spPr>
        <p:txBody>
          <a:bodyPr anchorCtr="0" anchor="t" bIns="91425" lIns="0" spcFirstLastPara="1" rIns="91425" wrap="square" tIns="91425">
            <a:noAutofit/>
          </a:bodyPr>
          <a:lstStyle/>
          <a:p>
            <a:pPr indent="0" lvl="0" marL="0" rtl="0" algn="l">
              <a:lnSpc>
                <a:spcPct val="125000"/>
              </a:lnSpc>
              <a:spcBef>
                <a:spcPts val="0"/>
              </a:spcBef>
              <a:spcAft>
                <a:spcPts val="0"/>
              </a:spcAft>
              <a:buClr>
                <a:schemeClr val="dk1"/>
              </a:buClr>
              <a:buSzPts val="1100"/>
              <a:buFont typeface="Arial"/>
              <a:buNone/>
            </a:pPr>
            <a:r>
              <a:rPr b="0" i="0" lang="es" u="none"/>
              <a:t>Lorem ipsum dolor sit amet, consectetur adipiscing elit, sed do eiusmod tempor incididunt ut labore et dolore magna aliqua. Ut enim ad minim veniam</a:t>
            </a:r>
            <a:endParaRPr/>
          </a:p>
        </p:txBody>
      </p:sp>
      <p:sp>
        <p:nvSpPr>
          <p:cNvPr id="263" name="Google Shape;263;p15"/>
          <p:cNvSpPr txBox="1"/>
          <p:nvPr>
            <p:ph idx="3" type="body"/>
          </p:nvPr>
        </p:nvSpPr>
        <p:spPr>
          <a:xfrm>
            <a:off x="5769150" y="1466025"/>
            <a:ext cx="2779500" cy="2916300"/>
          </a:xfrm>
          <a:prstGeom prst="rect">
            <a:avLst/>
          </a:prstGeom>
          <a:noFill/>
          <a:ln>
            <a:noFill/>
          </a:ln>
        </p:spPr>
        <p:txBody>
          <a:bodyPr anchorCtr="0" anchor="t" bIns="0" lIns="0" spcFirstLastPara="1" rIns="0" wrap="square" tIns="0">
            <a:noAutofit/>
          </a:bodyPr>
          <a:lstStyle/>
          <a:p>
            <a:pPr indent="-115567" lvl="0" marL="182880" rtl="0" algn="l">
              <a:lnSpc>
                <a:spcPct val="125000"/>
              </a:lnSpc>
              <a:spcBef>
                <a:spcPts val="0"/>
              </a:spcBef>
              <a:spcAft>
                <a:spcPts val="0"/>
              </a:spcAft>
              <a:buClr>
                <a:srgbClr val="2D3E50"/>
              </a:buClr>
              <a:buSzPts val="1100"/>
              <a:buAutoNum type="romanUcPeriod"/>
            </a:pPr>
            <a:r>
              <a:rPr b="0" i="0" lang="es" sz="1100" u="none">
                <a:solidFill>
                  <a:srgbClr val="2D3E50"/>
                </a:solidFill>
              </a:rPr>
              <a:t>Objetivo clave</a:t>
            </a:r>
            <a:br>
              <a:rPr lang="es"/>
            </a:br>
            <a:r>
              <a:rPr b="0" i="0" lang="es" u="none"/>
              <a:t>Lorem ipsum dolor sit amet, consectetur adipiscing elit. Nam et porta enim. Suspendisse et ante tristique, euismod justo a, suscipit enim. Integer eget felis sollicitudin, tincidunt ex vitae.</a:t>
            </a:r>
            <a:endParaRPr/>
          </a:p>
          <a:p>
            <a:pPr indent="-115567" lvl="0" marL="182880" rtl="0" algn="l">
              <a:lnSpc>
                <a:spcPct val="125000"/>
              </a:lnSpc>
              <a:spcBef>
                <a:spcPts val="1000"/>
              </a:spcBef>
              <a:spcAft>
                <a:spcPts val="0"/>
              </a:spcAft>
              <a:buClr>
                <a:srgbClr val="2D3E50"/>
              </a:buClr>
              <a:buSzPts val="1100"/>
              <a:buAutoNum type="romanUcPeriod"/>
            </a:pPr>
            <a:r>
              <a:rPr b="0" i="0" lang="es" sz="1100" u="none">
                <a:solidFill>
                  <a:srgbClr val="2D3E50"/>
                </a:solidFill>
              </a:rPr>
              <a:t>Objetivo clave</a:t>
            </a:r>
            <a:br>
              <a:rPr lang="es"/>
            </a:br>
            <a:r>
              <a:rPr b="0" i="0" lang="es" u="none"/>
              <a:t>Lorem ipsum dolor sit amet, consectetur adipiscing elit. Nam et porta enim. Suspendisse et ante tristique, euismod justo a, suscipit enim. Integer eget felis sollicitudin, tincidunt ex vitae.</a:t>
            </a:r>
            <a:endParaRPr/>
          </a:p>
          <a:p>
            <a:pPr indent="-115567" lvl="0" marL="182880" rtl="0" algn="l">
              <a:lnSpc>
                <a:spcPct val="125000"/>
              </a:lnSpc>
              <a:spcBef>
                <a:spcPts val="1000"/>
              </a:spcBef>
              <a:spcAft>
                <a:spcPts val="1000"/>
              </a:spcAft>
              <a:buClr>
                <a:srgbClr val="2D3E50"/>
              </a:buClr>
              <a:buSzPts val="1100"/>
              <a:buAutoNum type="romanUcPeriod"/>
            </a:pPr>
            <a:r>
              <a:rPr b="0" i="0" lang="es" sz="1100" u="none">
                <a:solidFill>
                  <a:srgbClr val="2D3E50"/>
                </a:solidFill>
              </a:rPr>
              <a:t>Objetivo clave</a:t>
            </a:r>
            <a:br>
              <a:rPr lang="es"/>
            </a:br>
            <a:r>
              <a:rPr b="0" i="0" lang="es" u="none"/>
              <a:t>Lorem ipsum dolor sit amet, consectetur adipiscing elit. Nam et porta enim. Suspendisse et ante tristique, euismod justo a, suscipit enim. Integer eget felis sollicitudin, tincidunt ex vitae.</a:t>
            </a:r>
            <a:endParaRPr/>
          </a:p>
        </p:txBody>
      </p:sp>
      <p:sp>
        <p:nvSpPr>
          <p:cNvPr id="264" name="Google Shape;264;p15"/>
          <p:cNvSpPr/>
          <p:nvPr/>
        </p:nvSpPr>
        <p:spPr>
          <a:xfrm>
            <a:off x="1306350" y="2441800"/>
            <a:ext cx="3524100" cy="767700"/>
          </a:xfrm>
          <a:prstGeom prst="rect">
            <a:avLst/>
          </a:prstGeom>
          <a:solidFill>
            <a:schemeClr val="lt1"/>
          </a:solidFill>
          <a:ln cap="flat" cmpd="sng" w="9525">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65" name="Google Shape;265;p15"/>
          <p:cNvSpPr txBox="1"/>
          <p:nvPr>
            <p:ph idx="4294967295" type="title"/>
          </p:nvPr>
        </p:nvSpPr>
        <p:spPr>
          <a:xfrm>
            <a:off x="1320187" y="2659150"/>
            <a:ext cx="3309300" cy="319200"/>
          </a:xfrm>
          <a:prstGeom prst="rect">
            <a:avLst/>
          </a:prstGeom>
          <a:noFill/>
          <a:ln>
            <a:noFill/>
          </a:ln>
        </p:spPr>
        <p:txBody>
          <a:bodyPr anchorCtr="0" anchor="b" bIns="91425" lIns="0" spcFirstLastPara="1" rIns="0" wrap="square" tIns="91425">
            <a:noAutofit/>
          </a:bodyPr>
          <a:lstStyle/>
          <a:p>
            <a:pPr indent="0" lvl="0" marL="0" rtl="0" algn="ctr">
              <a:lnSpc>
                <a:spcPct val="100000"/>
              </a:lnSpc>
              <a:spcBef>
                <a:spcPts val="0"/>
              </a:spcBef>
              <a:spcAft>
                <a:spcPts val="0"/>
              </a:spcAft>
              <a:buSzPts val="2800"/>
              <a:buNone/>
            </a:pPr>
            <a:r>
              <a:rPr lang="es" sz="1500">
                <a:solidFill>
                  <a:schemeClr val="dk2"/>
                </a:solidFill>
              </a:rPr>
              <a:t>[añade una captura de pantalla</a:t>
            </a:r>
            <a:endParaRPr sz="1500">
              <a:solidFill>
                <a:schemeClr val="dk2"/>
              </a:solidFill>
            </a:endParaRPr>
          </a:p>
          <a:p>
            <a:pPr indent="0" lvl="0" marL="0" rtl="0" algn="ctr">
              <a:lnSpc>
                <a:spcPct val="100000"/>
              </a:lnSpc>
              <a:spcBef>
                <a:spcPts val="0"/>
              </a:spcBef>
              <a:spcAft>
                <a:spcPts val="0"/>
              </a:spcAft>
              <a:buSzPts val="2800"/>
              <a:buNone/>
            </a:pPr>
            <a:r>
              <a:rPr lang="es" sz="1500">
                <a:solidFill>
                  <a:schemeClr val="dk2"/>
                </a:solidFill>
              </a:rPr>
              <a:t>en este cuadro]</a:t>
            </a:r>
            <a:endParaRPr sz="1500">
              <a:solidFill>
                <a:schemeClr val="dk2"/>
              </a:solidFill>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69" name="Shape 269"/>
        <p:cNvGrpSpPr/>
        <p:nvPr/>
      </p:nvGrpSpPr>
      <p:grpSpPr>
        <a:xfrm>
          <a:off x="0" y="0"/>
          <a:ext cx="0" cy="0"/>
          <a:chOff x="0" y="0"/>
          <a:chExt cx="0" cy="0"/>
        </a:xfrm>
      </p:grpSpPr>
      <p:sp>
        <p:nvSpPr>
          <p:cNvPr id="270" name="Google Shape;270;p16"/>
          <p:cNvSpPr txBox="1"/>
          <p:nvPr>
            <p:ph idx="1" type="subTitle"/>
          </p:nvPr>
        </p:nvSpPr>
        <p:spPr>
          <a:xfrm>
            <a:off x="1306350" y="528775"/>
            <a:ext cx="7242300" cy="319200"/>
          </a:xfrm>
          <a:prstGeom prst="rect">
            <a:avLst/>
          </a:prstGeom>
          <a:noFill/>
          <a:ln>
            <a:noFill/>
          </a:ln>
        </p:spPr>
        <p:txBody>
          <a:bodyPr anchorCtr="0" anchor="ctr" bIns="91425" lIns="0" spcFirstLastPara="1" rIns="91425" wrap="square" tIns="91425">
            <a:noAutofit/>
          </a:bodyPr>
          <a:lstStyle/>
          <a:p>
            <a:pPr indent="0" lvl="0" marL="0" rtl="0" algn="l">
              <a:lnSpc>
                <a:spcPct val="100000"/>
              </a:lnSpc>
              <a:spcBef>
                <a:spcPts val="0"/>
              </a:spcBef>
              <a:spcAft>
                <a:spcPts val="0"/>
              </a:spcAft>
              <a:buSzPts val="1800"/>
              <a:buNone/>
            </a:pPr>
            <a:r>
              <a:rPr b="0" i="0" lang="es" u="none"/>
              <a:t>Iniciativas clave en </a:t>
            </a:r>
            <a:r>
              <a:rPr lang="es"/>
              <a:t>X</a:t>
            </a:r>
            <a:r>
              <a:rPr b="0" i="0" lang="es" u="none"/>
              <a:t> para [mes]</a:t>
            </a:r>
            <a:endParaRPr/>
          </a:p>
        </p:txBody>
      </p:sp>
      <p:sp>
        <p:nvSpPr>
          <p:cNvPr id="271" name="Google Shape;271;p16"/>
          <p:cNvSpPr txBox="1"/>
          <p:nvPr>
            <p:ph type="title"/>
          </p:nvPr>
        </p:nvSpPr>
        <p:spPr>
          <a:xfrm>
            <a:off x="2882300" y="1096075"/>
            <a:ext cx="2773500" cy="319200"/>
          </a:xfrm>
          <a:prstGeom prst="rect">
            <a:avLst/>
          </a:prstGeom>
          <a:noFill/>
          <a:ln>
            <a:noFill/>
          </a:ln>
        </p:spPr>
        <p:txBody>
          <a:bodyPr anchorCtr="0" anchor="b" bIns="91425" lIns="0" spcFirstLastPara="1" rIns="0" wrap="square" tIns="91425">
            <a:noAutofit/>
          </a:bodyPr>
          <a:lstStyle/>
          <a:p>
            <a:pPr indent="0" lvl="0" marL="0" rtl="0" algn="l">
              <a:lnSpc>
                <a:spcPct val="100000"/>
              </a:lnSpc>
              <a:spcBef>
                <a:spcPts val="0"/>
              </a:spcBef>
              <a:spcAft>
                <a:spcPts val="0"/>
              </a:spcAft>
              <a:buSzPts val="2800"/>
              <a:buNone/>
            </a:pPr>
            <a:r>
              <a:rPr b="1" i="0" lang="es" u="none"/>
              <a:t>Iniciativa clave</a:t>
            </a:r>
            <a:endParaRPr/>
          </a:p>
        </p:txBody>
      </p:sp>
      <p:sp>
        <p:nvSpPr>
          <p:cNvPr id="272" name="Google Shape;272;p16"/>
          <p:cNvSpPr txBox="1"/>
          <p:nvPr>
            <p:ph idx="2" type="title"/>
          </p:nvPr>
        </p:nvSpPr>
        <p:spPr>
          <a:xfrm>
            <a:off x="5795200" y="1096075"/>
            <a:ext cx="2773500" cy="319200"/>
          </a:xfrm>
          <a:prstGeom prst="rect">
            <a:avLst/>
          </a:prstGeom>
          <a:noFill/>
          <a:ln>
            <a:noFill/>
          </a:ln>
        </p:spPr>
        <p:txBody>
          <a:bodyPr anchorCtr="0" anchor="b" bIns="91425" lIns="0" spcFirstLastPara="1" rIns="0" wrap="square" tIns="91425">
            <a:noAutofit/>
          </a:bodyPr>
          <a:lstStyle/>
          <a:p>
            <a:pPr indent="0" lvl="0" marL="0" rtl="0" algn="l">
              <a:lnSpc>
                <a:spcPct val="100000"/>
              </a:lnSpc>
              <a:spcBef>
                <a:spcPts val="0"/>
              </a:spcBef>
              <a:spcAft>
                <a:spcPts val="0"/>
              </a:spcAft>
              <a:buSzPts val="2800"/>
              <a:buNone/>
            </a:pPr>
            <a:r>
              <a:rPr b="1" i="0" lang="es" u="none"/>
              <a:t>Iniciativa clave</a:t>
            </a:r>
            <a:endParaRPr/>
          </a:p>
        </p:txBody>
      </p:sp>
      <p:sp>
        <p:nvSpPr>
          <p:cNvPr id="273" name="Google Shape;273;p16"/>
          <p:cNvSpPr txBox="1"/>
          <p:nvPr>
            <p:ph idx="3" type="body"/>
          </p:nvPr>
        </p:nvSpPr>
        <p:spPr>
          <a:xfrm>
            <a:off x="571500" y="1426325"/>
            <a:ext cx="2059800" cy="3156600"/>
          </a:xfrm>
          <a:prstGeom prst="rect">
            <a:avLst/>
          </a:prstGeom>
          <a:noFill/>
          <a:ln>
            <a:noFill/>
          </a:ln>
        </p:spPr>
        <p:txBody>
          <a:bodyPr anchorCtr="0" anchor="t" bIns="0" lIns="0" spcFirstLastPara="1" rIns="0" wrap="square" tIns="0">
            <a:noAutofit/>
          </a:bodyPr>
          <a:lstStyle/>
          <a:p>
            <a:pPr indent="0" lvl="0" marL="0" rtl="0" algn="l">
              <a:lnSpc>
                <a:spcPct val="125000"/>
              </a:lnSpc>
              <a:spcBef>
                <a:spcPts val="0"/>
              </a:spcBef>
              <a:spcAft>
                <a:spcPts val="0"/>
              </a:spcAft>
              <a:buSzPts val="900"/>
              <a:buNone/>
            </a:pPr>
            <a:r>
              <a:rPr b="0" i="0" lang="es" sz="1100" u="none">
                <a:solidFill>
                  <a:srgbClr val="253342"/>
                </a:solidFill>
              </a:rPr>
              <a:t>Estrategia:</a:t>
            </a:r>
            <a:endParaRPr sz="1100">
              <a:solidFill>
                <a:srgbClr val="253342"/>
              </a:solidFill>
            </a:endParaRPr>
          </a:p>
          <a:p>
            <a:pPr indent="0" lvl="0" marL="0" rtl="0" algn="l">
              <a:lnSpc>
                <a:spcPct val="125000"/>
              </a:lnSpc>
              <a:spcBef>
                <a:spcPts val="1000"/>
              </a:spcBef>
              <a:spcAft>
                <a:spcPts val="1000"/>
              </a:spcAft>
              <a:buSzPts val="900"/>
              <a:buNone/>
            </a:pPr>
            <a:r>
              <a:rPr b="0" i="0" lang="es" u="none"/>
              <a:t>Lorem ipsum dolor sit amet, consectetur adipiscing elit. Nam et porta enim. Suspendisse et ante tristique, euismod justo a, suscipit enim. Integer eget felis sollicitudin, tincidunt ex vitae. Lorem ipsum dolor sit amet, consectetur adipiscing elit. Nam et porta enim. Suspendisse et ante tristique, euismod justo a, suscipit enim. Integer eget felis sollicitudin, tincidunt ex vitae. Lorem ipsum dolor sit amet, consectetur adipiscing elit. Nam et porta enim. Suspendisse et ante tristique, euismod justo a, suscipit enim. Integer eget felis sollicitudin, tincidunt ex vitae.</a:t>
            </a:r>
            <a:endParaRPr/>
          </a:p>
        </p:txBody>
      </p:sp>
      <p:sp>
        <p:nvSpPr>
          <p:cNvPr id="274" name="Google Shape;274;p16"/>
          <p:cNvSpPr/>
          <p:nvPr/>
        </p:nvSpPr>
        <p:spPr>
          <a:xfrm>
            <a:off x="3044275" y="2620775"/>
            <a:ext cx="2515800" cy="767700"/>
          </a:xfrm>
          <a:prstGeom prst="rect">
            <a:avLst/>
          </a:prstGeom>
          <a:solidFill>
            <a:schemeClr val="lt1"/>
          </a:solidFill>
          <a:ln cap="flat" cmpd="sng" w="9525">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75" name="Google Shape;275;p16"/>
          <p:cNvSpPr txBox="1"/>
          <p:nvPr>
            <p:ph type="title"/>
          </p:nvPr>
        </p:nvSpPr>
        <p:spPr>
          <a:xfrm>
            <a:off x="3054153" y="2838125"/>
            <a:ext cx="2362500" cy="319200"/>
          </a:xfrm>
          <a:prstGeom prst="rect">
            <a:avLst/>
          </a:prstGeom>
          <a:noFill/>
          <a:ln>
            <a:noFill/>
          </a:ln>
        </p:spPr>
        <p:txBody>
          <a:bodyPr anchorCtr="0" anchor="b" bIns="91425" lIns="0" spcFirstLastPara="1" rIns="0" wrap="square" tIns="91425">
            <a:noAutofit/>
          </a:bodyPr>
          <a:lstStyle/>
          <a:p>
            <a:pPr indent="0" lvl="0" marL="0" rtl="0" algn="ctr">
              <a:lnSpc>
                <a:spcPct val="100000"/>
              </a:lnSpc>
              <a:spcBef>
                <a:spcPts val="0"/>
              </a:spcBef>
              <a:spcAft>
                <a:spcPts val="0"/>
              </a:spcAft>
              <a:buSzPts val="2800"/>
              <a:buNone/>
            </a:pPr>
            <a:r>
              <a:rPr lang="es" sz="1500">
                <a:solidFill>
                  <a:schemeClr val="dk2"/>
                </a:solidFill>
              </a:rPr>
              <a:t>[añade una captura de pantalla</a:t>
            </a:r>
            <a:endParaRPr sz="1500">
              <a:solidFill>
                <a:schemeClr val="dk2"/>
              </a:solidFill>
            </a:endParaRPr>
          </a:p>
          <a:p>
            <a:pPr indent="0" lvl="0" marL="0" rtl="0" algn="ctr">
              <a:lnSpc>
                <a:spcPct val="100000"/>
              </a:lnSpc>
              <a:spcBef>
                <a:spcPts val="0"/>
              </a:spcBef>
              <a:spcAft>
                <a:spcPts val="0"/>
              </a:spcAft>
              <a:buSzPts val="2800"/>
              <a:buNone/>
            </a:pPr>
            <a:r>
              <a:rPr lang="es" sz="1500">
                <a:solidFill>
                  <a:schemeClr val="dk2"/>
                </a:solidFill>
              </a:rPr>
              <a:t>en este cuadro]</a:t>
            </a:r>
            <a:endParaRPr sz="1500">
              <a:solidFill>
                <a:schemeClr val="dk2"/>
              </a:solidFill>
            </a:endParaRPr>
          </a:p>
        </p:txBody>
      </p:sp>
      <p:sp>
        <p:nvSpPr>
          <p:cNvPr id="276" name="Google Shape;276;p16"/>
          <p:cNvSpPr/>
          <p:nvPr/>
        </p:nvSpPr>
        <p:spPr>
          <a:xfrm>
            <a:off x="5924050" y="2613875"/>
            <a:ext cx="2515800" cy="767700"/>
          </a:xfrm>
          <a:prstGeom prst="rect">
            <a:avLst/>
          </a:prstGeom>
          <a:solidFill>
            <a:schemeClr val="lt1"/>
          </a:solidFill>
          <a:ln cap="flat" cmpd="sng" w="9525">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77" name="Google Shape;277;p16"/>
          <p:cNvSpPr txBox="1"/>
          <p:nvPr>
            <p:ph type="title"/>
          </p:nvPr>
        </p:nvSpPr>
        <p:spPr>
          <a:xfrm>
            <a:off x="5933928" y="2831225"/>
            <a:ext cx="2362500" cy="319200"/>
          </a:xfrm>
          <a:prstGeom prst="rect">
            <a:avLst/>
          </a:prstGeom>
          <a:noFill/>
          <a:ln>
            <a:noFill/>
          </a:ln>
        </p:spPr>
        <p:txBody>
          <a:bodyPr anchorCtr="0" anchor="b" bIns="91425" lIns="0" spcFirstLastPara="1" rIns="0" wrap="square" tIns="91425">
            <a:noAutofit/>
          </a:bodyPr>
          <a:lstStyle/>
          <a:p>
            <a:pPr indent="0" lvl="0" marL="0" rtl="0" algn="ctr">
              <a:lnSpc>
                <a:spcPct val="100000"/>
              </a:lnSpc>
              <a:spcBef>
                <a:spcPts val="0"/>
              </a:spcBef>
              <a:spcAft>
                <a:spcPts val="0"/>
              </a:spcAft>
              <a:buSzPts val="2800"/>
              <a:buNone/>
            </a:pPr>
            <a:r>
              <a:rPr lang="es" sz="1500">
                <a:solidFill>
                  <a:schemeClr val="dk2"/>
                </a:solidFill>
              </a:rPr>
              <a:t>[añade una captura de pantalla</a:t>
            </a:r>
            <a:endParaRPr sz="1500">
              <a:solidFill>
                <a:schemeClr val="dk2"/>
              </a:solidFill>
            </a:endParaRPr>
          </a:p>
          <a:p>
            <a:pPr indent="0" lvl="0" marL="0" rtl="0" algn="ctr">
              <a:lnSpc>
                <a:spcPct val="100000"/>
              </a:lnSpc>
              <a:spcBef>
                <a:spcPts val="0"/>
              </a:spcBef>
              <a:spcAft>
                <a:spcPts val="0"/>
              </a:spcAft>
              <a:buSzPts val="2800"/>
              <a:buNone/>
            </a:pPr>
            <a:r>
              <a:rPr lang="es" sz="1500">
                <a:solidFill>
                  <a:schemeClr val="dk2"/>
                </a:solidFill>
              </a:rPr>
              <a:t>en este cuadro]</a:t>
            </a:r>
            <a:endParaRPr sz="1500">
              <a:solidFill>
                <a:schemeClr val="dk2"/>
              </a:solidFill>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81" name="Shape 281"/>
        <p:cNvGrpSpPr/>
        <p:nvPr/>
      </p:nvGrpSpPr>
      <p:grpSpPr>
        <a:xfrm>
          <a:off x="0" y="0"/>
          <a:ext cx="0" cy="0"/>
          <a:chOff x="0" y="0"/>
          <a:chExt cx="0" cy="0"/>
        </a:xfrm>
      </p:grpSpPr>
      <p:sp>
        <p:nvSpPr>
          <p:cNvPr id="282" name="Google Shape;282;p17"/>
          <p:cNvSpPr txBox="1"/>
          <p:nvPr>
            <p:ph idx="1" type="subTitle"/>
          </p:nvPr>
        </p:nvSpPr>
        <p:spPr>
          <a:xfrm>
            <a:off x="1216650" y="528775"/>
            <a:ext cx="6568200" cy="319200"/>
          </a:xfrm>
          <a:prstGeom prst="rect">
            <a:avLst/>
          </a:prstGeom>
          <a:noFill/>
          <a:ln>
            <a:noFill/>
          </a:ln>
        </p:spPr>
        <p:txBody>
          <a:bodyPr anchorCtr="0" anchor="ctr" bIns="91425" lIns="0" spcFirstLastPara="1" rIns="91425" wrap="square" tIns="91425">
            <a:noAutofit/>
          </a:bodyPr>
          <a:lstStyle/>
          <a:p>
            <a:pPr indent="0" lvl="0" marL="0" rtl="0" algn="l">
              <a:lnSpc>
                <a:spcPct val="100000"/>
              </a:lnSpc>
              <a:spcBef>
                <a:spcPts val="0"/>
              </a:spcBef>
              <a:spcAft>
                <a:spcPts val="0"/>
              </a:spcAft>
              <a:buSzPts val="1800"/>
              <a:buNone/>
            </a:pPr>
            <a:r>
              <a:rPr b="0" i="0" lang="es" u="none">
                <a:solidFill>
                  <a:srgbClr val="516F90"/>
                </a:solidFill>
              </a:rPr>
              <a:t>Resultados obtenidos en </a:t>
            </a:r>
            <a:r>
              <a:rPr lang="es">
                <a:solidFill>
                  <a:srgbClr val="516F90"/>
                </a:solidFill>
              </a:rPr>
              <a:t>X</a:t>
            </a:r>
            <a:r>
              <a:rPr b="0" i="0" lang="es" u="none">
                <a:solidFill>
                  <a:srgbClr val="516F90"/>
                </a:solidFill>
              </a:rPr>
              <a:t> en [mes]</a:t>
            </a:r>
            <a:endParaRPr>
              <a:solidFill>
                <a:srgbClr val="516F90"/>
              </a:solidFill>
            </a:endParaRPr>
          </a:p>
        </p:txBody>
      </p:sp>
      <p:sp>
        <p:nvSpPr>
          <p:cNvPr id="283" name="Google Shape;283;p17"/>
          <p:cNvSpPr txBox="1"/>
          <p:nvPr>
            <p:ph type="title"/>
          </p:nvPr>
        </p:nvSpPr>
        <p:spPr>
          <a:xfrm>
            <a:off x="903775" y="4348525"/>
            <a:ext cx="3208800" cy="319200"/>
          </a:xfrm>
          <a:prstGeom prst="rect">
            <a:avLst/>
          </a:prstGeom>
          <a:noFill/>
          <a:ln>
            <a:noFill/>
          </a:ln>
        </p:spPr>
        <p:txBody>
          <a:bodyPr anchorCtr="0" anchor="ctr" bIns="91425" lIns="0" spcFirstLastPara="1" rIns="0" wrap="square" tIns="91425">
            <a:noAutofit/>
          </a:bodyPr>
          <a:lstStyle/>
          <a:p>
            <a:pPr indent="0" lvl="0" marL="0" rtl="0" algn="l">
              <a:lnSpc>
                <a:spcPct val="100000"/>
              </a:lnSpc>
              <a:spcBef>
                <a:spcPts val="0"/>
              </a:spcBef>
              <a:spcAft>
                <a:spcPts val="0"/>
              </a:spcAft>
              <a:buSzPts val="2800"/>
              <a:buNone/>
            </a:pPr>
            <a:r>
              <a:rPr b="1" i="0" lang="es" u="none"/>
              <a:t>Publicación más gustada</a:t>
            </a:r>
            <a:endParaRPr/>
          </a:p>
        </p:txBody>
      </p:sp>
      <p:sp>
        <p:nvSpPr>
          <p:cNvPr id="284" name="Google Shape;284;p17"/>
          <p:cNvSpPr txBox="1"/>
          <p:nvPr>
            <p:ph idx="2" type="title"/>
          </p:nvPr>
        </p:nvSpPr>
        <p:spPr>
          <a:xfrm>
            <a:off x="5031425" y="4348525"/>
            <a:ext cx="3208800" cy="319200"/>
          </a:xfrm>
          <a:prstGeom prst="rect">
            <a:avLst/>
          </a:prstGeom>
          <a:noFill/>
          <a:ln>
            <a:noFill/>
          </a:ln>
        </p:spPr>
        <p:txBody>
          <a:bodyPr anchorCtr="0" anchor="ctr" bIns="91425" lIns="0" spcFirstLastPara="1" rIns="0" wrap="square" tIns="91425">
            <a:noAutofit/>
          </a:bodyPr>
          <a:lstStyle/>
          <a:p>
            <a:pPr indent="0" lvl="0" marL="0" rtl="0" algn="l">
              <a:lnSpc>
                <a:spcPct val="100000"/>
              </a:lnSpc>
              <a:spcBef>
                <a:spcPts val="0"/>
              </a:spcBef>
              <a:spcAft>
                <a:spcPts val="0"/>
              </a:spcAft>
              <a:buSzPts val="2800"/>
              <a:buNone/>
            </a:pPr>
            <a:r>
              <a:rPr b="1" i="0" lang="es" u="none"/>
              <a:t>Entrada más comentada</a:t>
            </a:r>
            <a:endParaRPr/>
          </a:p>
        </p:txBody>
      </p:sp>
      <p:sp>
        <p:nvSpPr>
          <p:cNvPr id="285" name="Google Shape;285;p17"/>
          <p:cNvSpPr/>
          <p:nvPr/>
        </p:nvSpPr>
        <p:spPr>
          <a:xfrm>
            <a:off x="1324025" y="2612175"/>
            <a:ext cx="2515800" cy="767700"/>
          </a:xfrm>
          <a:prstGeom prst="rect">
            <a:avLst/>
          </a:prstGeom>
          <a:solidFill>
            <a:schemeClr val="lt1"/>
          </a:solidFill>
          <a:ln cap="flat" cmpd="sng" w="9525">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86" name="Google Shape;286;p17"/>
          <p:cNvSpPr txBox="1"/>
          <p:nvPr>
            <p:ph type="title"/>
          </p:nvPr>
        </p:nvSpPr>
        <p:spPr>
          <a:xfrm>
            <a:off x="1333903" y="2829525"/>
            <a:ext cx="2362500" cy="319200"/>
          </a:xfrm>
          <a:prstGeom prst="rect">
            <a:avLst/>
          </a:prstGeom>
          <a:noFill/>
          <a:ln>
            <a:noFill/>
          </a:ln>
        </p:spPr>
        <p:txBody>
          <a:bodyPr anchorCtr="0" anchor="b" bIns="91425" lIns="0" spcFirstLastPara="1" rIns="0" wrap="square" tIns="91425">
            <a:noAutofit/>
          </a:bodyPr>
          <a:lstStyle/>
          <a:p>
            <a:pPr indent="0" lvl="0" marL="0" rtl="0" algn="ctr">
              <a:lnSpc>
                <a:spcPct val="100000"/>
              </a:lnSpc>
              <a:spcBef>
                <a:spcPts val="0"/>
              </a:spcBef>
              <a:spcAft>
                <a:spcPts val="0"/>
              </a:spcAft>
              <a:buSzPts val="2800"/>
              <a:buNone/>
            </a:pPr>
            <a:r>
              <a:rPr lang="es" sz="1500">
                <a:solidFill>
                  <a:schemeClr val="dk2"/>
                </a:solidFill>
              </a:rPr>
              <a:t>[añade una captura de pantalla</a:t>
            </a:r>
            <a:endParaRPr sz="1500">
              <a:solidFill>
                <a:schemeClr val="dk2"/>
              </a:solidFill>
            </a:endParaRPr>
          </a:p>
          <a:p>
            <a:pPr indent="0" lvl="0" marL="0" rtl="0" algn="ctr">
              <a:lnSpc>
                <a:spcPct val="100000"/>
              </a:lnSpc>
              <a:spcBef>
                <a:spcPts val="0"/>
              </a:spcBef>
              <a:spcAft>
                <a:spcPts val="0"/>
              </a:spcAft>
              <a:buSzPts val="2800"/>
              <a:buNone/>
            </a:pPr>
            <a:r>
              <a:rPr lang="es" sz="1500">
                <a:solidFill>
                  <a:schemeClr val="dk2"/>
                </a:solidFill>
              </a:rPr>
              <a:t>en este cuadro]</a:t>
            </a:r>
            <a:endParaRPr sz="1500">
              <a:solidFill>
                <a:schemeClr val="dk2"/>
              </a:solidFill>
            </a:endParaRPr>
          </a:p>
        </p:txBody>
      </p:sp>
      <p:sp>
        <p:nvSpPr>
          <p:cNvPr id="287" name="Google Shape;287;p17"/>
          <p:cNvSpPr/>
          <p:nvPr/>
        </p:nvSpPr>
        <p:spPr>
          <a:xfrm>
            <a:off x="5321050" y="2605275"/>
            <a:ext cx="2515800" cy="767700"/>
          </a:xfrm>
          <a:prstGeom prst="rect">
            <a:avLst/>
          </a:prstGeom>
          <a:solidFill>
            <a:schemeClr val="lt1"/>
          </a:solidFill>
          <a:ln cap="flat" cmpd="sng" w="9525">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88" name="Google Shape;288;p17"/>
          <p:cNvSpPr txBox="1"/>
          <p:nvPr>
            <p:ph type="title"/>
          </p:nvPr>
        </p:nvSpPr>
        <p:spPr>
          <a:xfrm>
            <a:off x="5330928" y="2822625"/>
            <a:ext cx="2362500" cy="319200"/>
          </a:xfrm>
          <a:prstGeom prst="rect">
            <a:avLst/>
          </a:prstGeom>
          <a:noFill/>
          <a:ln>
            <a:noFill/>
          </a:ln>
        </p:spPr>
        <p:txBody>
          <a:bodyPr anchorCtr="0" anchor="b" bIns="91425" lIns="0" spcFirstLastPara="1" rIns="0" wrap="square" tIns="91425">
            <a:noAutofit/>
          </a:bodyPr>
          <a:lstStyle/>
          <a:p>
            <a:pPr indent="0" lvl="0" marL="0" rtl="0" algn="ctr">
              <a:lnSpc>
                <a:spcPct val="100000"/>
              </a:lnSpc>
              <a:spcBef>
                <a:spcPts val="0"/>
              </a:spcBef>
              <a:spcAft>
                <a:spcPts val="0"/>
              </a:spcAft>
              <a:buSzPts val="2800"/>
              <a:buNone/>
            </a:pPr>
            <a:r>
              <a:rPr lang="es" sz="1500">
                <a:solidFill>
                  <a:schemeClr val="dk2"/>
                </a:solidFill>
              </a:rPr>
              <a:t>[añade una captura de pantalla</a:t>
            </a:r>
            <a:endParaRPr sz="1500">
              <a:solidFill>
                <a:schemeClr val="dk2"/>
              </a:solidFill>
            </a:endParaRPr>
          </a:p>
          <a:p>
            <a:pPr indent="0" lvl="0" marL="0" rtl="0" algn="ctr">
              <a:lnSpc>
                <a:spcPct val="100000"/>
              </a:lnSpc>
              <a:spcBef>
                <a:spcPts val="0"/>
              </a:spcBef>
              <a:spcAft>
                <a:spcPts val="0"/>
              </a:spcAft>
              <a:buSzPts val="2800"/>
              <a:buNone/>
            </a:pPr>
            <a:r>
              <a:rPr lang="es" sz="1500">
                <a:solidFill>
                  <a:schemeClr val="dk2"/>
                </a:solidFill>
              </a:rPr>
              <a:t>en este cuadro]</a:t>
            </a:r>
            <a:endParaRPr sz="1500">
              <a:solidFill>
                <a:schemeClr val="dk2"/>
              </a:solidFill>
            </a:endParaRP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92" name="Shape 292"/>
        <p:cNvGrpSpPr/>
        <p:nvPr/>
      </p:nvGrpSpPr>
      <p:grpSpPr>
        <a:xfrm>
          <a:off x="0" y="0"/>
          <a:ext cx="0" cy="0"/>
          <a:chOff x="0" y="0"/>
          <a:chExt cx="0" cy="0"/>
        </a:xfrm>
      </p:grpSpPr>
      <p:sp>
        <p:nvSpPr>
          <p:cNvPr id="293" name="Google Shape;293;p18"/>
          <p:cNvSpPr txBox="1"/>
          <p:nvPr>
            <p:ph idx="1" type="subTitle"/>
          </p:nvPr>
        </p:nvSpPr>
        <p:spPr>
          <a:xfrm>
            <a:off x="1306350" y="528775"/>
            <a:ext cx="7242300" cy="329700"/>
          </a:xfrm>
          <a:prstGeom prst="rect">
            <a:avLst/>
          </a:prstGeom>
          <a:noFill/>
          <a:ln>
            <a:noFill/>
          </a:ln>
        </p:spPr>
        <p:txBody>
          <a:bodyPr anchorCtr="0" anchor="ctr" bIns="91425" lIns="0" spcFirstLastPara="1" rIns="91425" wrap="square" tIns="91425">
            <a:noAutofit/>
          </a:bodyPr>
          <a:lstStyle/>
          <a:p>
            <a:pPr indent="0" lvl="0" marL="0" rtl="0" algn="l">
              <a:lnSpc>
                <a:spcPct val="100000"/>
              </a:lnSpc>
              <a:spcBef>
                <a:spcPts val="0"/>
              </a:spcBef>
              <a:spcAft>
                <a:spcPts val="0"/>
              </a:spcAft>
              <a:buSzPts val="1800"/>
              <a:buNone/>
            </a:pPr>
            <a:r>
              <a:rPr b="0" i="0" lang="es" u="none"/>
              <a:t>Oportunidades de [mes] en</a:t>
            </a:r>
            <a:r>
              <a:rPr lang="es"/>
              <a:t> X</a:t>
            </a:r>
            <a:endParaRPr/>
          </a:p>
        </p:txBody>
      </p:sp>
      <p:sp>
        <p:nvSpPr>
          <p:cNvPr id="294" name="Google Shape;294;p18"/>
          <p:cNvSpPr txBox="1"/>
          <p:nvPr>
            <p:ph idx="2" type="body"/>
          </p:nvPr>
        </p:nvSpPr>
        <p:spPr>
          <a:xfrm>
            <a:off x="576550" y="3738225"/>
            <a:ext cx="4854900" cy="833700"/>
          </a:xfrm>
          <a:prstGeom prst="rect">
            <a:avLst/>
          </a:prstGeom>
          <a:noFill/>
          <a:ln>
            <a:noFill/>
          </a:ln>
        </p:spPr>
        <p:txBody>
          <a:bodyPr anchorCtr="0" anchor="t" bIns="91425" lIns="0" spcFirstLastPara="1" rIns="91425" wrap="square" tIns="91425">
            <a:noAutofit/>
          </a:bodyPr>
          <a:lstStyle/>
          <a:p>
            <a:pPr indent="0" lvl="0" marL="0" rtl="0" algn="l">
              <a:lnSpc>
                <a:spcPct val="125000"/>
              </a:lnSpc>
              <a:spcBef>
                <a:spcPts val="0"/>
              </a:spcBef>
              <a:spcAft>
                <a:spcPts val="0"/>
              </a:spcAft>
              <a:buSzPts val="900"/>
              <a:buNone/>
            </a:pPr>
            <a:r>
              <a:rPr b="0" i="0" lang="es" u="none"/>
              <a:t>Lorem ipsum dolor sit amet, consectetur adipiscing elit, sed do eiusmod tempor incididunt ut labore et dolore magna aliqua. Ut enim ad minim veniam</a:t>
            </a:r>
            <a:endParaRPr/>
          </a:p>
        </p:txBody>
      </p:sp>
      <p:sp>
        <p:nvSpPr>
          <p:cNvPr id="295" name="Google Shape;295;p18"/>
          <p:cNvSpPr txBox="1"/>
          <p:nvPr>
            <p:ph idx="3" type="body"/>
          </p:nvPr>
        </p:nvSpPr>
        <p:spPr>
          <a:xfrm>
            <a:off x="5769150" y="1466025"/>
            <a:ext cx="2779500" cy="2916300"/>
          </a:xfrm>
          <a:prstGeom prst="rect">
            <a:avLst/>
          </a:prstGeom>
          <a:noFill/>
          <a:ln>
            <a:noFill/>
          </a:ln>
        </p:spPr>
        <p:txBody>
          <a:bodyPr anchorCtr="0" anchor="t" bIns="0" lIns="0" spcFirstLastPara="1" rIns="0" wrap="square" tIns="0">
            <a:noAutofit/>
          </a:bodyPr>
          <a:lstStyle/>
          <a:p>
            <a:pPr indent="-115567" lvl="0" marL="182880" rtl="0" algn="l">
              <a:lnSpc>
                <a:spcPct val="125000"/>
              </a:lnSpc>
              <a:spcBef>
                <a:spcPts val="0"/>
              </a:spcBef>
              <a:spcAft>
                <a:spcPts val="0"/>
              </a:spcAft>
              <a:buClr>
                <a:srgbClr val="2D3E50"/>
              </a:buClr>
              <a:buSzPts val="1100"/>
              <a:buAutoNum type="romanUcPeriod"/>
            </a:pPr>
            <a:r>
              <a:rPr b="0" i="0" lang="es" sz="1100" u="none">
                <a:solidFill>
                  <a:srgbClr val="2D3E50"/>
                </a:solidFill>
              </a:rPr>
              <a:t>Oportunidad</a:t>
            </a:r>
            <a:br>
              <a:rPr lang="es"/>
            </a:br>
            <a:r>
              <a:rPr b="0" i="0" lang="es" u="none"/>
              <a:t>Lorem ipsum dolor sit amet, consectetur adipiscing elit. Nam et porta enim. Suspendisse et ante tristique, euismod justo a, suscipit enim. Integer eget felis sollicitudin, tincidunt ex vitae.</a:t>
            </a:r>
            <a:endParaRPr/>
          </a:p>
          <a:p>
            <a:pPr indent="-115567" lvl="0" marL="182880" rtl="0" algn="l">
              <a:lnSpc>
                <a:spcPct val="125000"/>
              </a:lnSpc>
              <a:spcBef>
                <a:spcPts val="1000"/>
              </a:spcBef>
              <a:spcAft>
                <a:spcPts val="0"/>
              </a:spcAft>
              <a:buClr>
                <a:srgbClr val="2D3E50"/>
              </a:buClr>
              <a:buSzPts val="1100"/>
              <a:buAutoNum type="romanUcPeriod"/>
            </a:pPr>
            <a:r>
              <a:rPr b="0" i="0" lang="es" sz="1100" u="none">
                <a:solidFill>
                  <a:srgbClr val="2D3E50"/>
                </a:solidFill>
              </a:rPr>
              <a:t>Oportunidad</a:t>
            </a:r>
            <a:br>
              <a:rPr lang="es"/>
            </a:br>
            <a:r>
              <a:rPr b="0" i="0" lang="es" u="none"/>
              <a:t>Lorem ipsum dolor sit amet, consectetur adipiscing elit. Nam et porta enim. Suspendisse et ante tristique, euismod justo a, suscipit enim. Integer eget felis sollicitudin, tincidunt ex vitae.</a:t>
            </a:r>
            <a:endParaRPr/>
          </a:p>
          <a:p>
            <a:pPr indent="-115567" lvl="0" marL="182880" rtl="0" algn="l">
              <a:lnSpc>
                <a:spcPct val="125000"/>
              </a:lnSpc>
              <a:spcBef>
                <a:spcPts val="1000"/>
              </a:spcBef>
              <a:spcAft>
                <a:spcPts val="0"/>
              </a:spcAft>
              <a:buClr>
                <a:srgbClr val="2D3E50"/>
              </a:buClr>
              <a:buSzPts val="1100"/>
              <a:buAutoNum type="romanUcPeriod"/>
            </a:pPr>
            <a:r>
              <a:rPr b="0" i="0" lang="es" sz="1100" u="none">
                <a:solidFill>
                  <a:srgbClr val="2D3E50"/>
                </a:solidFill>
              </a:rPr>
              <a:t>Oportunidad</a:t>
            </a:r>
            <a:br>
              <a:rPr lang="es"/>
            </a:br>
            <a:r>
              <a:rPr b="0" i="0" lang="es" u="none"/>
              <a:t>Lorem ipsum dolor sit amet, consectetur adipiscing elit. Nam et porta enim. Suspendisse et ante tristique, euismod justo a, suscipit enim. Integer eget felis sollicitudin, tincidunt ex vitae.</a:t>
            </a:r>
            <a:endParaRPr/>
          </a:p>
          <a:p>
            <a:pPr indent="0" lvl="0" marL="0" rtl="0" algn="l">
              <a:lnSpc>
                <a:spcPct val="115000"/>
              </a:lnSpc>
              <a:spcBef>
                <a:spcPts val="1000"/>
              </a:spcBef>
              <a:spcAft>
                <a:spcPts val="1600"/>
              </a:spcAft>
              <a:buSzPts val="900"/>
              <a:buNone/>
            </a:pPr>
            <a:r>
              <a:t/>
            </a:r>
            <a:endParaRPr/>
          </a:p>
        </p:txBody>
      </p:sp>
      <p:sp>
        <p:nvSpPr>
          <p:cNvPr id="296" name="Google Shape;296;p18"/>
          <p:cNvSpPr/>
          <p:nvPr/>
        </p:nvSpPr>
        <p:spPr>
          <a:xfrm>
            <a:off x="1346750" y="2372525"/>
            <a:ext cx="3610500" cy="767700"/>
          </a:xfrm>
          <a:prstGeom prst="rect">
            <a:avLst/>
          </a:prstGeom>
          <a:solidFill>
            <a:schemeClr val="lt1"/>
          </a:solidFill>
          <a:ln cap="flat" cmpd="sng" w="9525">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97" name="Google Shape;297;p18"/>
          <p:cNvSpPr txBox="1"/>
          <p:nvPr>
            <p:ph idx="4294967295" type="title"/>
          </p:nvPr>
        </p:nvSpPr>
        <p:spPr>
          <a:xfrm>
            <a:off x="1360927" y="2589875"/>
            <a:ext cx="3390600" cy="319200"/>
          </a:xfrm>
          <a:prstGeom prst="rect">
            <a:avLst/>
          </a:prstGeom>
          <a:noFill/>
          <a:ln>
            <a:noFill/>
          </a:ln>
        </p:spPr>
        <p:txBody>
          <a:bodyPr anchorCtr="0" anchor="b" bIns="91425" lIns="0" spcFirstLastPara="1" rIns="0" wrap="square" tIns="91425">
            <a:noAutofit/>
          </a:bodyPr>
          <a:lstStyle/>
          <a:p>
            <a:pPr indent="0" lvl="0" marL="0" rtl="0" algn="ctr">
              <a:lnSpc>
                <a:spcPct val="100000"/>
              </a:lnSpc>
              <a:spcBef>
                <a:spcPts val="0"/>
              </a:spcBef>
              <a:spcAft>
                <a:spcPts val="0"/>
              </a:spcAft>
              <a:buSzPts val="2800"/>
              <a:buNone/>
            </a:pPr>
            <a:r>
              <a:rPr lang="es" sz="1500">
                <a:solidFill>
                  <a:schemeClr val="dk2"/>
                </a:solidFill>
              </a:rPr>
              <a:t>[añade una captura de pantalla</a:t>
            </a:r>
            <a:endParaRPr sz="1500">
              <a:solidFill>
                <a:schemeClr val="dk2"/>
              </a:solidFill>
            </a:endParaRPr>
          </a:p>
          <a:p>
            <a:pPr indent="0" lvl="0" marL="0" rtl="0" algn="ctr">
              <a:lnSpc>
                <a:spcPct val="100000"/>
              </a:lnSpc>
              <a:spcBef>
                <a:spcPts val="0"/>
              </a:spcBef>
              <a:spcAft>
                <a:spcPts val="0"/>
              </a:spcAft>
              <a:buSzPts val="2800"/>
              <a:buNone/>
            </a:pPr>
            <a:r>
              <a:rPr lang="es" sz="1500">
                <a:solidFill>
                  <a:schemeClr val="dk2"/>
                </a:solidFill>
              </a:rPr>
              <a:t>en este cuadro]</a:t>
            </a:r>
            <a:endParaRPr sz="1500">
              <a:solidFill>
                <a:schemeClr val="dk2"/>
              </a:solidFill>
            </a:endParaRP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01" name="Shape 301"/>
        <p:cNvGrpSpPr/>
        <p:nvPr/>
      </p:nvGrpSpPr>
      <p:grpSpPr>
        <a:xfrm>
          <a:off x="0" y="0"/>
          <a:ext cx="0" cy="0"/>
          <a:chOff x="0" y="0"/>
          <a:chExt cx="0" cy="0"/>
        </a:xfrm>
      </p:grpSpPr>
      <p:sp>
        <p:nvSpPr>
          <p:cNvPr id="302" name="Google Shape;302;p19"/>
          <p:cNvSpPr txBox="1"/>
          <p:nvPr>
            <p:ph type="title"/>
          </p:nvPr>
        </p:nvSpPr>
        <p:spPr>
          <a:xfrm>
            <a:off x="311700" y="2150850"/>
            <a:ext cx="8520600" cy="841800"/>
          </a:xfrm>
          <a:prstGeom prst="rect">
            <a:avLst/>
          </a:prstGeom>
          <a:noFill/>
          <a:ln>
            <a:noFill/>
          </a:ln>
        </p:spPr>
        <p:txBody>
          <a:bodyPr anchorCtr="0" anchor="ctr" bIns="91425" lIns="91425" spcFirstLastPara="1" rIns="91425" wrap="square" tIns="91425">
            <a:noAutofit/>
          </a:bodyPr>
          <a:lstStyle/>
          <a:p>
            <a:pPr indent="0" lvl="0" marL="0" rtl="0" algn="ctr">
              <a:lnSpc>
                <a:spcPct val="100000"/>
              </a:lnSpc>
              <a:spcBef>
                <a:spcPts val="0"/>
              </a:spcBef>
              <a:spcAft>
                <a:spcPts val="1000"/>
              </a:spcAft>
              <a:buSzPts val="3600"/>
              <a:buNone/>
            </a:pPr>
            <a:r>
              <a:rPr b="1" i="0" lang="es" sz="3600" u="none">
                <a:solidFill>
                  <a:srgbClr val="FFFFFF"/>
                </a:solidFill>
                <a:latin typeface="Avenir"/>
                <a:ea typeface="Avenir"/>
                <a:cs typeface="Avenir"/>
                <a:sym typeface="Avenir"/>
              </a:rPr>
              <a:t>Pinterest</a:t>
            </a:r>
            <a:endParaRPr b="1" sz="3600">
              <a:solidFill>
                <a:srgbClr val="FFFFFF"/>
              </a:solidFill>
              <a:latin typeface="Avenir"/>
              <a:ea typeface="Avenir"/>
              <a:cs typeface="Avenir"/>
              <a:sym typeface="Aveni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1" name="Shape 151"/>
        <p:cNvGrpSpPr/>
        <p:nvPr/>
      </p:nvGrpSpPr>
      <p:grpSpPr>
        <a:xfrm>
          <a:off x="0" y="0"/>
          <a:ext cx="0" cy="0"/>
          <a:chOff x="0" y="0"/>
          <a:chExt cx="0" cy="0"/>
        </a:xfrm>
      </p:grpSpPr>
      <p:sp>
        <p:nvSpPr>
          <p:cNvPr id="152" name="Google Shape;152;p2"/>
          <p:cNvSpPr txBox="1"/>
          <p:nvPr>
            <p:ph type="title"/>
          </p:nvPr>
        </p:nvSpPr>
        <p:spPr>
          <a:xfrm>
            <a:off x="573000" y="1177425"/>
            <a:ext cx="5521800" cy="393600"/>
          </a:xfrm>
          <a:prstGeom prst="rect">
            <a:avLst/>
          </a:prstGeom>
          <a:noFill/>
          <a:ln>
            <a:noFill/>
          </a:ln>
        </p:spPr>
        <p:txBody>
          <a:bodyPr anchorCtr="0" anchor="ctr" bIns="91425" lIns="0" spcFirstLastPara="1" rIns="0" wrap="square" tIns="91425">
            <a:noAutofit/>
          </a:bodyPr>
          <a:lstStyle/>
          <a:p>
            <a:pPr indent="0" lvl="0" marL="0" rtl="0" algn="l">
              <a:lnSpc>
                <a:spcPct val="100000"/>
              </a:lnSpc>
              <a:spcBef>
                <a:spcPts val="0"/>
              </a:spcBef>
              <a:spcAft>
                <a:spcPts val="0"/>
              </a:spcAft>
              <a:buSzPts val="2800"/>
              <a:buNone/>
            </a:pPr>
            <a:r>
              <a:rPr b="1" i="0" lang="es" u="none"/>
              <a:t>Canales propios</a:t>
            </a:r>
            <a:endParaRPr/>
          </a:p>
        </p:txBody>
      </p:sp>
      <p:sp>
        <p:nvSpPr>
          <p:cNvPr id="153" name="Google Shape;153;p2"/>
          <p:cNvSpPr txBox="1"/>
          <p:nvPr>
            <p:ph idx="1" type="subTitle"/>
          </p:nvPr>
        </p:nvSpPr>
        <p:spPr>
          <a:xfrm>
            <a:off x="1216650" y="528775"/>
            <a:ext cx="7332000" cy="319200"/>
          </a:xfrm>
          <a:prstGeom prst="rect">
            <a:avLst/>
          </a:prstGeom>
          <a:noFill/>
          <a:ln>
            <a:noFill/>
          </a:ln>
        </p:spPr>
        <p:txBody>
          <a:bodyPr anchorCtr="0" anchor="ctr" bIns="91425" lIns="91425" spcFirstLastPara="1" rIns="91425" wrap="square" tIns="91425">
            <a:noAutofit/>
          </a:bodyPr>
          <a:lstStyle/>
          <a:p>
            <a:pPr indent="0" lvl="0" marL="0" rtl="0" algn="l">
              <a:lnSpc>
                <a:spcPct val="100000"/>
              </a:lnSpc>
              <a:spcBef>
                <a:spcPts val="0"/>
              </a:spcBef>
              <a:spcAft>
                <a:spcPts val="0"/>
              </a:spcAft>
              <a:buSzPts val="1800"/>
              <a:buNone/>
            </a:pPr>
            <a:r>
              <a:rPr b="0" i="0" lang="es" u="none"/>
              <a:t>Instantánea de Facebook de [mes]</a:t>
            </a:r>
            <a:endParaRPr/>
          </a:p>
        </p:txBody>
      </p:sp>
      <p:graphicFrame>
        <p:nvGraphicFramePr>
          <p:cNvPr id="154" name="Google Shape;154;p2"/>
          <p:cNvGraphicFramePr/>
          <p:nvPr/>
        </p:nvGraphicFramePr>
        <p:xfrm>
          <a:off x="572988" y="1571034"/>
          <a:ext cx="3000000" cy="3000000"/>
        </p:xfrm>
        <a:graphic>
          <a:graphicData uri="http://schemas.openxmlformats.org/drawingml/2006/table">
            <a:tbl>
              <a:tblPr>
                <a:noFill/>
                <a:tableStyleId>{B6B54887-174E-4F7F-B0AA-FD671793DF51}</a:tableStyleId>
              </a:tblPr>
              <a:tblGrid>
                <a:gridCol w="934825"/>
                <a:gridCol w="869900"/>
                <a:gridCol w="553350"/>
                <a:gridCol w="1032125"/>
                <a:gridCol w="538600"/>
                <a:gridCol w="1387325"/>
                <a:gridCol w="560250"/>
                <a:gridCol w="1582950"/>
                <a:gridCol w="540200"/>
              </a:tblGrid>
              <a:tr h="594825">
                <a:tc>
                  <a:txBody>
                    <a:bodyPr/>
                    <a:lstStyle/>
                    <a:p>
                      <a:pPr indent="0" lvl="0" marL="0" marR="0" rtl="0" algn="l">
                        <a:lnSpc>
                          <a:spcPct val="100000"/>
                        </a:lnSpc>
                        <a:spcBef>
                          <a:spcPts val="0"/>
                        </a:spcBef>
                        <a:spcAft>
                          <a:spcPts val="0"/>
                        </a:spcAft>
                        <a:buClr>
                          <a:srgbClr val="000000"/>
                        </a:buClr>
                        <a:buSzPts val="1100"/>
                        <a:buFont typeface="Arial"/>
                        <a:buNone/>
                      </a:pPr>
                      <a:r>
                        <a:rPr b="1" i="0" lang="es" sz="800" u="none" cap="none" strike="noStrike">
                          <a:solidFill>
                            <a:srgbClr val="FFFFFF"/>
                          </a:solidFill>
                          <a:latin typeface="Avenir"/>
                          <a:ea typeface="Avenir"/>
                          <a:cs typeface="Avenir"/>
                          <a:sym typeface="Avenir"/>
                        </a:rPr>
                        <a:t>Canal</a:t>
                      </a:r>
                      <a:endParaRPr b="1" sz="800" u="none" cap="none" strike="noStrike">
                        <a:solidFill>
                          <a:srgbClr val="FFFFFF"/>
                        </a:solidFill>
                        <a:latin typeface="Avenir"/>
                        <a:ea typeface="Avenir"/>
                        <a:cs typeface="Avenir"/>
                        <a:sym typeface="Avenir"/>
                      </a:endParaRPr>
                    </a:p>
                  </a:txBody>
                  <a:tcPr marT="91425" marB="91425" marR="91425" marL="91425" anchor="ctr">
                    <a:lnL cap="flat" cmpd="sng" w="9525">
                      <a:solidFill>
                        <a:srgbClr val="33475B"/>
                      </a:solidFill>
                      <a:prstDash val="solid"/>
                      <a:round/>
                      <a:headEnd len="sm" w="sm" type="none"/>
                      <a:tailEnd len="sm" w="sm" type="none"/>
                    </a:lnL>
                    <a:lnR cap="flat" cmpd="sng" w="9525">
                      <a:solidFill>
                        <a:srgbClr val="516F90"/>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00BDA5"/>
                    </a:solidFill>
                  </a:tcPr>
                </a:tc>
                <a:tc>
                  <a:txBody>
                    <a:bodyPr/>
                    <a:lstStyle/>
                    <a:p>
                      <a:pPr indent="0" lvl="0" marL="0" marR="0" rtl="0" algn="l">
                        <a:lnSpc>
                          <a:spcPct val="100000"/>
                        </a:lnSpc>
                        <a:spcBef>
                          <a:spcPts val="0"/>
                        </a:spcBef>
                        <a:spcAft>
                          <a:spcPts val="0"/>
                        </a:spcAft>
                        <a:buClr>
                          <a:srgbClr val="000000"/>
                        </a:buClr>
                        <a:buSzPts val="1100"/>
                        <a:buFont typeface="Arial"/>
                        <a:buNone/>
                      </a:pPr>
                      <a:r>
                        <a:rPr b="1" i="0" lang="es" sz="800" u="none" cap="none" strike="noStrike">
                          <a:solidFill>
                            <a:srgbClr val="FFFFFF"/>
                          </a:solidFill>
                          <a:latin typeface="Avenir"/>
                          <a:ea typeface="Avenir"/>
                          <a:cs typeface="Avenir"/>
                          <a:sym typeface="Avenir"/>
                        </a:rPr>
                        <a:t>Audiencia</a:t>
                      </a:r>
                      <a:endParaRPr b="1" sz="800" u="none" cap="none" strike="noStrike">
                        <a:solidFill>
                          <a:srgbClr val="FFFFFF"/>
                        </a:solidFill>
                        <a:latin typeface="Avenir"/>
                        <a:ea typeface="Avenir"/>
                        <a:cs typeface="Avenir"/>
                        <a:sym typeface="Avenir"/>
                      </a:endParaRPr>
                    </a:p>
                  </a:txBody>
                  <a:tcPr marT="91425" marB="91425" marR="91425" marL="91425" anchor="ctr">
                    <a:lnL cap="flat" cmpd="sng" w="9525">
                      <a:solidFill>
                        <a:srgbClr val="516F90"/>
                      </a:solidFill>
                      <a:prstDash val="solid"/>
                      <a:round/>
                      <a:headEnd len="sm" w="sm" type="none"/>
                      <a:tailEnd len="sm" w="sm" type="none"/>
                    </a:lnL>
                    <a:lnR cap="flat" cmpd="sng" w="9525">
                      <a:solidFill>
                        <a:srgbClr val="516F90"/>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00BDA5"/>
                    </a:solidFill>
                  </a:tcPr>
                </a:tc>
                <a:tc>
                  <a:txBody>
                    <a:bodyPr/>
                    <a:lstStyle/>
                    <a:p>
                      <a:pPr indent="0" lvl="0" marL="0" marR="0" rtl="0" algn="ctr">
                        <a:lnSpc>
                          <a:spcPct val="100000"/>
                        </a:lnSpc>
                        <a:spcBef>
                          <a:spcPts val="0"/>
                        </a:spcBef>
                        <a:spcAft>
                          <a:spcPts val="0"/>
                        </a:spcAft>
                        <a:buClr>
                          <a:srgbClr val="000000"/>
                        </a:buClr>
                        <a:buSzPts val="1100"/>
                        <a:buFont typeface="Arial"/>
                        <a:buNone/>
                      </a:pPr>
                      <a:r>
                        <a:rPr b="1" i="0" lang="es" sz="700" u="none" cap="none" strike="noStrike">
                          <a:solidFill>
                            <a:srgbClr val="FFFFFF"/>
                          </a:solidFill>
                          <a:latin typeface="Avenir"/>
                          <a:ea typeface="Avenir"/>
                          <a:cs typeface="Avenir"/>
                          <a:sym typeface="Avenir"/>
                        </a:rPr>
                        <a:t>Varia-</a:t>
                      </a:r>
                      <a:endParaRPr b="1" i="0" sz="700" u="none" cap="none" strike="noStrike">
                        <a:solidFill>
                          <a:srgbClr val="FFFFFF"/>
                        </a:solidFill>
                        <a:latin typeface="Avenir"/>
                        <a:ea typeface="Avenir"/>
                        <a:cs typeface="Avenir"/>
                        <a:sym typeface="Avenir"/>
                      </a:endParaRPr>
                    </a:p>
                    <a:p>
                      <a:pPr indent="0" lvl="0" marL="0" marR="0" rtl="0" algn="ctr">
                        <a:lnSpc>
                          <a:spcPct val="100000"/>
                        </a:lnSpc>
                        <a:spcBef>
                          <a:spcPts val="0"/>
                        </a:spcBef>
                        <a:spcAft>
                          <a:spcPts val="0"/>
                        </a:spcAft>
                        <a:buClr>
                          <a:srgbClr val="000000"/>
                        </a:buClr>
                        <a:buSzPts val="1100"/>
                        <a:buFont typeface="Arial"/>
                        <a:buNone/>
                      </a:pPr>
                      <a:r>
                        <a:rPr b="1" i="0" lang="es" sz="700" u="none" cap="none" strike="noStrike">
                          <a:solidFill>
                            <a:srgbClr val="FFFFFF"/>
                          </a:solidFill>
                          <a:latin typeface="Avenir"/>
                          <a:ea typeface="Avenir"/>
                          <a:cs typeface="Avenir"/>
                          <a:sym typeface="Avenir"/>
                        </a:rPr>
                        <a:t>ción inter-</a:t>
                      </a:r>
                      <a:endParaRPr b="1" i="0" sz="700" u="none" cap="none" strike="noStrike">
                        <a:solidFill>
                          <a:srgbClr val="FFFFFF"/>
                        </a:solidFill>
                        <a:latin typeface="Avenir"/>
                        <a:ea typeface="Avenir"/>
                        <a:cs typeface="Avenir"/>
                        <a:sym typeface="Avenir"/>
                      </a:endParaRPr>
                    </a:p>
                    <a:p>
                      <a:pPr indent="0" lvl="0" marL="0" marR="0" rtl="0" algn="ctr">
                        <a:lnSpc>
                          <a:spcPct val="100000"/>
                        </a:lnSpc>
                        <a:spcBef>
                          <a:spcPts val="0"/>
                        </a:spcBef>
                        <a:spcAft>
                          <a:spcPts val="0"/>
                        </a:spcAft>
                        <a:buClr>
                          <a:srgbClr val="000000"/>
                        </a:buClr>
                        <a:buSzPts val="1100"/>
                        <a:buFont typeface="Arial"/>
                        <a:buNone/>
                      </a:pPr>
                      <a:r>
                        <a:rPr b="1" i="0" lang="es" sz="700" u="none" cap="none" strike="noStrike">
                          <a:solidFill>
                            <a:srgbClr val="FFFFFF"/>
                          </a:solidFill>
                          <a:latin typeface="Avenir"/>
                          <a:ea typeface="Avenir"/>
                          <a:cs typeface="Avenir"/>
                          <a:sym typeface="Avenir"/>
                        </a:rPr>
                        <a:t>mensual</a:t>
                      </a:r>
                      <a:endParaRPr b="1" sz="700" u="none" cap="none" strike="noStrike">
                        <a:solidFill>
                          <a:srgbClr val="FFFFFF"/>
                        </a:solidFill>
                        <a:latin typeface="Avenir"/>
                        <a:ea typeface="Avenir"/>
                        <a:cs typeface="Avenir"/>
                        <a:sym typeface="Avenir"/>
                      </a:endParaRPr>
                    </a:p>
                  </a:txBody>
                  <a:tcPr marT="91425" marB="91425" marR="91425" marL="91425" anchor="ctr">
                    <a:lnL cap="flat" cmpd="sng" w="9525">
                      <a:solidFill>
                        <a:srgbClr val="516F90"/>
                      </a:solidFill>
                      <a:prstDash val="solid"/>
                      <a:round/>
                      <a:headEnd len="sm" w="sm" type="none"/>
                      <a:tailEnd len="sm" w="sm" type="none"/>
                    </a:lnL>
                    <a:lnR cap="flat" cmpd="sng" w="9525">
                      <a:solidFill>
                        <a:srgbClr val="516F90"/>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00BDA5"/>
                    </a:solidFill>
                  </a:tcPr>
                </a:tc>
                <a:tc>
                  <a:txBody>
                    <a:bodyPr/>
                    <a:lstStyle/>
                    <a:p>
                      <a:pPr indent="0" lvl="0" marL="0" marR="0" rtl="0" algn="l">
                        <a:lnSpc>
                          <a:spcPct val="100000"/>
                        </a:lnSpc>
                        <a:spcBef>
                          <a:spcPts val="0"/>
                        </a:spcBef>
                        <a:spcAft>
                          <a:spcPts val="0"/>
                        </a:spcAft>
                        <a:buClr>
                          <a:srgbClr val="000000"/>
                        </a:buClr>
                        <a:buSzPts val="1100"/>
                        <a:buFont typeface="Arial"/>
                        <a:buNone/>
                      </a:pPr>
                      <a:r>
                        <a:rPr b="1" i="0" lang="es" sz="800" u="none" cap="none" strike="noStrike">
                          <a:solidFill>
                            <a:srgbClr val="FFFFFF"/>
                          </a:solidFill>
                          <a:latin typeface="Avenir"/>
                          <a:ea typeface="Avenir"/>
                          <a:cs typeface="Avenir"/>
                          <a:sym typeface="Avenir"/>
                        </a:rPr>
                        <a:t>Publicaciones de la marca</a:t>
                      </a:r>
                      <a:endParaRPr b="1" sz="800" u="none" cap="none" strike="noStrike">
                        <a:solidFill>
                          <a:srgbClr val="FFFFFF"/>
                        </a:solidFill>
                        <a:latin typeface="Avenir"/>
                        <a:ea typeface="Avenir"/>
                        <a:cs typeface="Avenir"/>
                        <a:sym typeface="Avenir"/>
                      </a:endParaRPr>
                    </a:p>
                  </a:txBody>
                  <a:tcPr marT="91425" marB="91425" marR="91425" marL="91425" anchor="ctr">
                    <a:lnL cap="flat" cmpd="sng" w="9525">
                      <a:solidFill>
                        <a:srgbClr val="516F90"/>
                      </a:solidFill>
                      <a:prstDash val="solid"/>
                      <a:round/>
                      <a:headEnd len="sm" w="sm" type="none"/>
                      <a:tailEnd len="sm" w="sm" type="none"/>
                    </a:lnL>
                    <a:lnR cap="flat" cmpd="sng" w="9525">
                      <a:solidFill>
                        <a:srgbClr val="516F90"/>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00BDA5"/>
                    </a:solidFill>
                  </a:tcPr>
                </a:tc>
                <a:tc>
                  <a:txBody>
                    <a:bodyPr/>
                    <a:lstStyle/>
                    <a:p>
                      <a:pPr indent="0" lvl="0" marL="0" marR="0" rtl="0" algn="ctr">
                        <a:lnSpc>
                          <a:spcPct val="100000"/>
                        </a:lnSpc>
                        <a:spcBef>
                          <a:spcPts val="0"/>
                        </a:spcBef>
                        <a:spcAft>
                          <a:spcPts val="0"/>
                        </a:spcAft>
                        <a:buClr>
                          <a:srgbClr val="000000"/>
                        </a:buClr>
                        <a:buSzPts val="1100"/>
                        <a:buFont typeface="Arial"/>
                        <a:buNone/>
                      </a:pPr>
                      <a:r>
                        <a:rPr b="1" lang="es" sz="700" u="none" cap="none" strike="noStrike">
                          <a:solidFill>
                            <a:schemeClr val="lt1"/>
                          </a:solidFill>
                          <a:latin typeface="Avenir"/>
                          <a:ea typeface="Avenir"/>
                          <a:cs typeface="Avenir"/>
                          <a:sym typeface="Avenir"/>
                        </a:rPr>
                        <a:t>Varia-</a:t>
                      </a:r>
                      <a:endParaRPr b="1" sz="700" u="none" cap="none" strike="noStrike">
                        <a:solidFill>
                          <a:schemeClr val="lt1"/>
                        </a:solidFill>
                        <a:latin typeface="Avenir"/>
                        <a:ea typeface="Avenir"/>
                        <a:cs typeface="Avenir"/>
                        <a:sym typeface="Avenir"/>
                      </a:endParaRPr>
                    </a:p>
                    <a:p>
                      <a:pPr indent="0" lvl="0" marL="0" marR="0" rtl="0" algn="ctr">
                        <a:lnSpc>
                          <a:spcPct val="100000"/>
                        </a:lnSpc>
                        <a:spcBef>
                          <a:spcPts val="0"/>
                        </a:spcBef>
                        <a:spcAft>
                          <a:spcPts val="0"/>
                        </a:spcAft>
                        <a:buClr>
                          <a:srgbClr val="000000"/>
                        </a:buClr>
                        <a:buSzPts val="1100"/>
                        <a:buFont typeface="Arial"/>
                        <a:buNone/>
                      </a:pPr>
                      <a:r>
                        <a:rPr b="1" lang="es" sz="700" u="none" cap="none" strike="noStrike">
                          <a:solidFill>
                            <a:schemeClr val="lt1"/>
                          </a:solidFill>
                          <a:latin typeface="Avenir"/>
                          <a:ea typeface="Avenir"/>
                          <a:cs typeface="Avenir"/>
                          <a:sym typeface="Avenir"/>
                        </a:rPr>
                        <a:t>ción inter-</a:t>
                      </a:r>
                      <a:endParaRPr b="1" sz="700" u="none" cap="none" strike="noStrike">
                        <a:solidFill>
                          <a:schemeClr val="lt1"/>
                        </a:solidFill>
                        <a:latin typeface="Avenir"/>
                        <a:ea typeface="Avenir"/>
                        <a:cs typeface="Avenir"/>
                        <a:sym typeface="Avenir"/>
                      </a:endParaRPr>
                    </a:p>
                    <a:p>
                      <a:pPr indent="0" lvl="0" marL="0" marR="0" rtl="0" algn="ctr">
                        <a:lnSpc>
                          <a:spcPct val="100000"/>
                        </a:lnSpc>
                        <a:spcBef>
                          <a:spcPts val="0"/>
                        </a:spcBef>
                        <a:spcAft>
                          <a:spcPts val="0"/>
                        </a:spcAft>
                        <a:buClr>
                          <a:srgbClr val="000000"/>
                        </a:buClr>
                        <a:buSzPts val="1100"/>
                        <a:buFont typeface="Arial"/>
                        <a:buNone/>
                      </a:pPr>
                      <a:r>
                        <a:rPr b="1" lang="es" sz="700" u="none" cap="none" strike="noStrike">
                          <a:solidFill>
                            <a:schemeClr val="lt1"/>
                          </a:solidFill>
                          <a:latin typeface="Avenir"/>
                          <a:ea typeface="Avenir"/>
                          <a:cs typeface="Avenir"/>
                          <a:sym typeface="Avenir"/>
                        </a:rPr>
                        <a:t>mensual</a:t>
                      </a:r>
                      <a:endParaRPr b="1" sz="800" u="none" cap="none" strike="noStrike">
                        <a:solidFill>
                          <a:srgbClr val="FFFFFF"/>
                        </a:solidFill>
                        <a:latin typeface="Avenir"/>
                        <a:ea typeface="Avenir"/>
                        <a:cs typeface="Avenir"/>
                        <a:sym typeface="Avenir"/>
                      </a:endParaRPr>
                    </a:p>
                  </a:txBody>
                  <a:tcPr marT="91425" marB="91425" marR="91425" marL="91425" anchor="ctr">
                    <a:lnL cap="flat" cmpd="sng" w="9525">
                      <a:solidFill>
                        <a:srgbClr val="516F90"/>
                      </a:solidFill>
                      <a:prstDash val="solid"/>
                      <a:round/>
                      <a:headEnd len="sm" w="sm" type="none"/>
                      <a:tailEnd len="sm" w="sm" type="none"/>
                    </a:lnL>
                    <a:lnR cap="flat" cmpd="sng" w="9525">
                      <a:solidFill>
                        <a:srgbClr val="516F90"/>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00BDA5"/>
                    </a:solidFill>
                  </a:tcPr>
                </a:tc>
                <a:tc>
                  <a:txBody>
                    <a:bodyPr/>
                    <a:lstStyle/>
                    <a:p>
                      <a:pPr indent="0" lvl="0" marL="0" marR="0" rtl="0" algn="l">
                        <a:lnSpc>
                          <a:spcPct val="100000"/>
                        </a:lnSpc>
                        <a:spcBef>
                          <a:spcPts val="0"/>
                        </a:spcBef>
                        <a:spcAft>
                          <a:spcPts val="0"/>
                        </a:spcAft>
                        <a:buClr>
                          <a:srgbClr val="000000"/>
                        </a:buClr>
                        <a:buSzPts val="1100"/>
                        <a:buFont typeface="Arial"/>
                        <a:buNone/>
                      </a:pPr>
                      <a:r>
                        <a:rPr b="1" i="0" lang="es" sz="800" u="none" cap="none" strike="noStrike">
                          <a:solidFill>
                            <a:srgbClr val="FFFFFF"/>
                          </a:solidFill>
                          <a:latin typeface="Avenir"/>
                          <a:ea typeface="Avenir"/>
                          <a:cs typeface="Avenir"/>
                          <a:sym typeface="Avenir"/>
                        </a:rPr>
                        <a:t>Interacción total</a:t>
                      </a:r>
                      <a:endParaRPr b="1" sz="800" u="none" cap="none" strike="noStrike">
                        <a:solidFill>
                          <a:srgbClr val="FFFFFF"/>
                        </a:solidFill>
                        <a:latin typeface="Avenir"/>
                        <a:ea typeface="Avenir"/>
                        <a:cs typeface="Avenir"/>
                        <a:sym typeface="Avenir"/>
                      </a:endParaRPr>
                    </a:p>
                  </a:txBody>
                  <a:tcPr marT="91425" marB="91425" marR="91425" marL="91425" anchor="ctr">
                    <a:lnL cap="flat" cmpd="sng" w="9525">
                      <a:solidFill>
                        <a:srgbClr val="516F90"/>
                      </a:solidFill>
                      <a:prstDash val="solid"/>
                      <a:round/>
                      <a:headEnd len="sm" w="sm" type="none"/>
                      <a:tailEnd len="sm" w="sm" type="none"/>
                    </a:lnL>
                    <a:lnR cap="flat" cmpd="sng" w="9525">
                      <a:solidFill>
                        <a:srgbClr val="516F90"/>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00BDA5"/>
                    </a:solidFill>
                  </a:tcPr>
                </a:tc>
                <a:tc>
                  <a:txBody>
                    <a:bodyPr/>
                    <a:lstStyle/>
                    <a:p>
                      <a:pPr indent="0" lvl="0" marL="0" marR="0" rtl="0" algn="ctr">
                        <a:lnSpc>
                          <a:spcPct val="100000"/>
                        </a:lnSpc>
                        <a:spcBef>
                          <a:spcPts val="0"/>
                        </a:spcBef>
                        <a:spcAft>
                          <a:spcPts val="0"/>
                        </a:spcAft>
                        <a:buClr>
                          <a:srgbClr val="000000"/>
                        </a:buClr>
                        <a:buSzPts val="1100"/>
                        <a:buFont typeface="Arial"/>
                        <a:buNone/>
                      </a:pPr>
                      <a:r>
                        <a:rPr b="1" lang="es" sz="700" u="none" cap="none" strike="noStrike">
                          <a:solidFill>
                            <a:schemeClr val="lt1"/>
                          </a:solidFill>
                          <a:latin typeface="Avenir"/>
                          <a:ea typeface="Avenir"/>
                          <a:cs typeface="Avenir"/>
                          <a:sym typeface="Avenir"/>
                        </a:rPr>
                        <a:t>Varia-</a:t>
                      </a:r>
                      <a:endParaRPr b="1" sz="700" u="none" cap="none" strike="noStrike">
                        <a:solidFill>
                          <a:schemeClr val="lt1"/>
                        </a:solidFill>
                        <a:latin typeface="Avenir"/>
                        <a:ea typeface="Avenir"/>
                        <a:cs typeface="Avenir"/>
                        <a:sym typeface="Avenir"/>
                      </a:endParaRPr>
                    </a:p>
                    <a:p>
                      <a:pPr indent="0" lvl="0" marL="0" marR="0" rtl="0" algn="ctr">
                        <a:lnSpc>
                          <a:spcPct val="100000"/>
                        </a:lnSpc>
                        <a:spcBef>
                          <a:spcPts val="0"/>
                        </a:spcBef>
                        <a:spcAft>
                          <a:spcPts val="0"/>
                        </a:spcAft>
                        <a:buClr>
                          <a:srgbClr val="000000"/>
                        </a:buClr>
                        <a:buSzPts val="1100"/>
                        <a:buFont typeface="Arial"/>
                        <a:buNone/>
                      </a:pPr>
                      <a:r>
                        <a:rPr b="1" lang="es" sz="700" u="none" cap="none" strike="noStrike">
                          <a:solidFill>
                            <a:schemeClr val="lt1"/>
                          </a:solidFill>
                          <a:latin typeface="Avenir"/>
                          <a:ea typeface="Avenir"/>
                          <a:cs typeface="Avenir"/>
                          <a:sym typeface="Avenir"/>
                        </a:rPr>
                        <a:t>ción inter-</a:t>
                      </a:r>
                      <a:endParaRPr b="1" sz="700" u="none" cap="none" strike="noStrike">
                        <a:solidFill>
                          <a:schemeClr val="lt1"/>
                        </a:solidFill>
                        <a:latin typeface="Avenir"/>
                        <a:ea typeface="Avenir"/>
                        <a:cs typeface="Avenir"/>
                        <a:sym typeface="Avenir"/>
                      </a:endParaRPr>
                    </a:p>
                    <a:p>
                      <a:pPr indent="0" lvl="0" marL="0" marR="0" rtl="0" algn="ctr">
                        <a:lnSpc>
                          <a:spcPct val="100000"/>
                        </a:lnSpc>
                        <a:spcBef>
                          <a:spcPts val="0"/>
                        </a:spcBef>
                        <a:spcAft>
                          <a:spcPts val="0"/>
                        </a:spcAft>
                        <a:buClr>
                          <a:srgbClr val="000000"/>
                        </a:buClr>
                        <a:buSzPts val="1100"/>
                        <a:buFont typeface="Arial"/>
                        <a:buNone/>
                      </a:pPr>
                      <a:r>
                        <a:rPr b="1" lang="es" sz="700" u="none" cap="none" strike="noStrike">
                          <a:solidFill>
                            <a:schemeClr val="lt1"/>
                          </a:solidFill>
                          <a:latin typeface="Avenir"/>
                          <a:ea typeface="Avenir"/>
                          <a:cs typeface="Avenir"/>
                          <a:sym typeface="Avenir"/>
                        </a:rPr>
                        <a:t>mensual</a:t>
                      </a:r>
                      <a:endParaRPr b="1" sz="800" u="none" cap="none" strike="noStrike">
                        <a:solidFill>
                          <a:srgbClr val="FFFFFF"/>
                        </a:solidFill>
                        <a:latin typeface="Avenir"/>
                        <a:ea typeface="Avenir"/>
                        <a:cs typeface="Avenir"/>
                        <a:sym typeface="Avenir"/>
                      </a:endParaRPr>
                    </a:p>
                  </a:txBody>
                  <a:tcPr marT="91425" marB="91425" marR="91425" marL="91425" anchor="ctr">
                    <a:lnL cap="flat" cmpd="sng" w="9525">
                      <a:solidFill>
                        <a:srgbClr val="516F90"/>
                      </a:solidFill>
                      <a:prstDash val="solid"/>
                      <a:round/>
                      <a:headEnd len="sm" w="sm" type="none"/>
                      <a:tailEnd len="sm" w="sm" type="none"/>
                    </a:lnL>
                    <a:lnR cap="flat" cmpd="sng" w="9525">
                      <a:solidFill>
                        <a:srgbClr val="516F90"/>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00BDA5"/>
                    </a:solidFill>
                  </a:tcPr>
                </a:tc>
                <a:tc>
                  <a:txBody>
                    <a:bodyPr/>
                    <a:lstStyle/>
                    <a:p>
                      <a:pPr indent="0" lvl="0" marL="0" marR="0" rtl="0" algn="l">
                        <a:lnSpc>
                          <a:spcPct val="100000"/>
                        </a:lnSpc>
                        <a:spcBef>
                          <a:spcPts val="0"/>
                        </a:spcBef>
                        <a:spcAft>
                          <a:spcPts val="0"/>
                        </a:spcAft>
                        <a:buClr>
                          <a:srgbClr val="000000"/>
                        </a:buClr>
                        <a:buSzPts val="1100"/>
                        <a:buFont typeface="Arial"/>
                        <a:buNone/>
                      </a:pPr>
                      <a:r>
                        <a:rPr b="1" i="0" lang="es" sz="800" u="none" cap="none" strike="noStrike">
                          <a:solidFill>
                            <a:srgbClr val="FFFFFF"/>
                          </a:solidFill>
                          <a:latin typeface="Avenir"/>
                          <a:ea typeface="Avenir"/>
                          <a:cs typeface="Avenir"/>
                          <a:sym typeface="Avenir"/>
                        </a:rPr>
                        <a:t>Interacción como % de la audiencia</a:t>
                      </a:r>
                      <a:endParaRPr b="1" sz="800" u="none" cap="none" strike="noStrike">
                        <a:solidFill>
                          <a:srgbClr val="FFFFFF"/>
                        </a:solidFill>
                        <a:latin typeface="Avenir"/>
                        <a:ea typeface="Avenir"/>
                        <a:cs typeface="Avenir"/>
                        <a:sym typeface="Avenir"/>
                      </a:endParaRPr>
                    </a:p>
                  </a:txBody>
                  <a:tcPr marT="91425" marB="91425" marR="91425" marL="91425" anchor="ctr">
                    <a:lnL cap="flat" cmpd="sng" w="9525">
                      <a:solidFill>
                        <a:srgbClr val="516F90"/>
                      </a:solidFill>
                      <a:prstDash val="solid"/>
                      <a:round/>
                      <a:headEnd len="sm" w="sm" type="none"/>
                      <a:tailEnd len="sm" w="sm" type="none"/>
                    </a:lnL>
                    <a:lnR cap="flat" cmpd="sng" w="9525">
                      <a:solidFill>
                        <a:srgbClr val="516F90"/>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00BDA5"/>
                    </a:solidFill>
                  </a:tcPr>
                </a:tc>
                <a:tc>
                  <a:txBody>
                    <a:bodyPr/>
                    <a:lstStyle/>
                    <a:p>
                      <a:pPr indent="0" lvl="0" marL="0" marR="0" rtl="0" algn="ctr">
                        <a:lnSpc>
                          <a:spcPct val="100000"/>
                        </a:lnSpc>
                        <a:spcBef>
                          <a:spcPts val="0"/>
                        </a:spcBef>
                        <a:spcAft>
                          <a:spcPts val="0"/>
                        </a:spcAft>
                        <a:buClr>
                          <a:srgbClr val="000000"/>
                        </a:buClr>
                        <a:buSzPts val="1100"/>
                        <a:buFont typeface="Arial"/>
                        <a:buNone/>
                      </a:pPr>
                      <a:r>
                        <a:rPr b="1" lang="es" sz="700" u="none" cap="none" strike="noStrike">
                          <a:solidFill>
                            <a:schemeClr val="lt1"/>
                          </a:solidFill>
                          <a:latin typeface="Avenir"/>
                          <a:ea typeface="Avenir"/>
                          <a:cs typeface="Avenir"/>
                          <a:sym typeface="Avenir"/>
                        </a:rPr>
                        <a:t>Varia-</a:t>
                      </a:r>
                      <a:endParaRPr b="1" sz="700" u="none" cap="none" strike="noStrike">
                        <a:solidFill>
                          <a:schemeClr val="lt1"/>
                        </a:solidFill>
                        <a:latin typeface="Avenir"/>
                        <a:ea typeface="Avenir"/>
                        <a:cs typeface="Avenir"/>
                        <a:sym typeface="Avenir"/>
                      </a:endParaRPr>
                    </a:p>
                    <a:p>
                      <a:pPr indent="0" lvl="0" marL="0" marR="0" rtl="0" algn="ctr">
                        <a:lnSpc>
                          <a:spcPct val="100000"/>
                        </a:lnSpc>
                        <a:spcBef>
                          <a:spcPts val="0"/>
                        </a:spcBef>
                        <a:spcAft>
                          <a:spcPts val="0"/>
                        </a:spcAft>
                        <a:buClr>
                          <a:srgbClr val="000000"/>
                        </a:buClr>
                        <a:buSzPts val="1100"/>
                        <a:buFont typeface="Arial"/>
                        <a:buNone/>
                      </a:pPr>
                      <a:r>
                        <a:rPr b="1" lang="es" sz="700" u="none" cap="none" strike="noStrike">
                          <a:solidFill>
                            <a:schemeClr val="lt1"/>
                          </a:solidFill>
                          <a:latin typeface="Avenir"/>
                          <a:ea typeface="Avenir"/>
                          <a:cs typeface="Avenir"/>
                          <a:sym typeface="Avenir"/>
                        </a:rPr>
                        <a:t>ción inter-</a:t>
                      </a:r>
                      <a:endParaRPr b="1" sz="700" u="none" cap="none" strike="noStrike">
                        <a:solidFill>
                          <a:schemeClr val="lt1"/>
                        </a:solidFill>
                        <a:latin typeface="Avenir"/>
                        <a:ea typeface="Avenir"/>
                        <a:cs typeface="Avenir"/>
                        <a:sym typeface="Avenir"/>
                      </a:endParaRPr>
                    </a:p>
                    <a:p>
                      <a:pPr indent="0" lvl="0" marL="0" marR="0" rtl="0" algn="ctr">
                        <a:lnSpc>
                          <a:spcPct val="100000"/>
                        </a:lnSpc>
                        <a:spcBef>
                          <a:spcPts val="0"/>
                        </a:spcBef>
                        <a:spcAft>
                          <a:spcPts val="0"/>
                        </a:spcAft>
                        <a:buClr>
                          <a:srgbClr val="000000"/>
                        </a:buClr>
                        <a:buSzPts val="1100"/>
                        <a:buFont typeface="Arial"/>
                        <a:buNone/>
                      </a:pPr>
                      <a:r>
                        <a:rPr b="1" lang="es" sz="700" u="none" cap="none" strike="noStrike">
                          <a:solidFill>
                            <a:schemeClr val="lt1"/>
                          </a:solidFill>
                          <a:latin typeface="Avenir"/>
                          <a:ea typeface="Avenir"/>
                          <a:cs typeface="Avenir"/>
                          <a:sym typeface="Avenir"/>
                        </a:rPr>
                        <a:t>mensual</a:t>
                      </a:r>
                      <a:endParaRPr b="1" sz="800" u="none" cap="none" strike="noStrike">
                        <a:solidFill>
                          <a:srgbClr val="FFFFFF"/>
                        </a:solidFill>
                        <a:latin typeface="Avenir"/>
                        <a:ea typeface="Avenir"/>
                        <a:cs typeface="Avenir"/>
                        <a:sym typeface="Avenir"/>
                      </a:endParaRPr>
                    </a:p>
                  </a:txBody>
                  <a:tcPr marT="91425" marB="91425" marR="91425" marL="91425" anchor="ctr">
                    <a:lnL cap="flat" cmpd="sng" w="9525">
                      <a:solidFill>
                        <a:srgbClr val="516F90"/>
                      </a:solidFill>
                      <a:prstDash val="solid"/>
                      <a:round/>
                      <a:headEnd len="sm" w="sm" type="none"/>
                      <a:tailEnd len="sm" w="sm" type="none"/>
                    </a:lnL>
                    <a:lnR cap="flat" cmpd="sng" w="9525">
                      <a:solidFill>
                        <a:srgbClr val="33475B"/>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00BDA5"/>
                    </a:solidFill>
                  </a:tcPr>
                </a:tc>
              </a:tr>
              <a:tr h="346175">
                <a:tc>
                  <a:txBody>
                    <a:bodyPr/>
                    <a:lstStyle/>
                    <a:p>
                      <a:pPr indent="0" lvl="0" marL="0" marR="0" rtl="0" algn="l">
                        <a:lnSpc>
                          <a:spcPct val="100000"/>
                        </a:lnSpc>
                        <a:spcBef>
                          <a:spcPts val="0"/>
                        </a:spcBef>
                        <a:spcAft>
                          <a:spcPts val="0"/>
                        </a:spcAft>
                        <a:buClr>
                          <a:srgbClr val="000000"/>
                        </a:buClr>
                        <a:buSzPts val="1000"/>
                        <a:buFont typeface="Arial"/>
                        <a:buNone/>
                      </a:pPr>
                      <a:r>
                        <a:rPr b="0" i="0" lang="es" sz="1000" u="none" cap="none" strike="noStrike">
                          <a:solidFill>
                            <a:srgbClr val="33475B"/>
                          </a:solidFill>
                          <a:latin typeface="Avenir"/>
                          <a:ea typeface="Avenir"/>
                          <a:cs typeface="Avenir"/>
                          <a:sym typeface="Avenir"/>
                        </a:rPr>
                        <a:t>Facebook</a:t>
                      </a:r>
                      <a:endParaRPr sz="1000" u="none" cap="none" strike="noStrike">
                        <a:solidFill>
                          <a:srgbClr val="33475B"/>
                        </a:solidFill>
                        <a:latin typeface="Avenir"/>
                        <a:ea typeface="Avenir"/>
                        <a:cs typeface="Avenir"/>
                        <a:sym typeface="Avenir"/>
                      </a:endParaRPr>
                    </a:p>
                  </a:txBody>
                  <a:tcPr marT="91425" marB="91425" marR="91425" marL="91425">
                    <a:lnL cap="flat" cmpd="sng" w="9525">
                      <a:solidFill>
                        <a:srgbClr val="33475B"/>
                      </a:solidFill>
                      <a:prstDash val="solid"/>
                      <a:round/>
                      <a:headEnd len="sm" w="sm" type="none"/>
                      <a:tailEnd len="sm" w="sm" type="none"/>
                    </a:lnL>
                    <a:lnR cap="flat" cmpd="sng" w="9525">
                      <a:solidFill>
                        <a:srgbClr val="33475B"/>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EAF0F6"/>
                    </a:solidFill>
                  </a:tcPr>
                </a:tc>
                <a:tc>
                  <a:txBody>
                    <a:bodyPr/>
                    <a:lstStyle/>
                    <a:p>
                      <a:pPr indent="0" lvl="0" marL="0" marR="0" rtl="0" algn="l">
                        <a:lnSpc>
                          <a:spcPct val="100000"/>
                        </a:lnSpc>
                        <a:spcBef>
                          <a:spcPts val="0"/>
                        </a:spcBef>
                        <a:spcAft>
                          <a:spcPts val="0"/>
                        </a:spcAft>
                        <a:buClr>
                          <a:srgbClr val="000000"/>
                        </a:buClr>
                        <a:buSzPts val="900"/>
                        <a:buFont typeface="Arial"/>
                        <a:buNone/>
                      </a:pPr>
                      <a:r>
                        <a:t/>
                      </a:r>
                      <a:endParaRPr b="1" sz="900" u="none" cap="none" strike="noStrike">
                        <a:solidFill>
                          <a:srgbClr val="2D3E50"/>
                        </a:solidFill>
                        <a:latin typeface="Avenir"/>
                        <a:ea typeface="Avenir"/>
                        <a:cs typeface="Avenir"/>
                        <a:sym typeface="Avenir"/>
                      </a:endParaRPr>
                    </a:p>
                  </a:txBody>
                  <a:tcPr marT="91425" marB="91425" marR="91425" marL="91425">
                    <a:lnL cap="flat" cmpd="sng" w="9525">
                      <a:solidFill>
                        <a:srgbClr val="33475B"/>
                      </a:solidFill>
                      <a:prstDash val="solid"/>
                      <a:round/>
                      <a:headEnd len="sm" w="sm" type="none"/>
                      <a:tailEnd len="sm" w="sm" type="none"/>
                    </a:lnL>
                    <a:lnR cap="flat" cmpd="sng" w="9525">
                      <a:solidFill>
                        <a:srgbClr val="33475B"/>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FFFFFF"/>
                    </a:solidFill>
                  </a:tcPr>
                </a:tc>
                <a:tc>
                  <a:txBody>
                    <a:bodyPr/>
                    <a:lstStyle/>
                    <a:p>
                      <a:pPr indent="0" lvl="0" marL="0" marR="0" rtl="0" algn="ctr">
                        <a:lnSpc>
                          <a:spcPct val="100000"/>
                        </a:lnSpc>
                        <a:spcBef>
                          <a:spcPts val="0"/>
                        </a:spcBef>
                        <a:spcAft>
                          <a:spcPts val="0"/>
                        </a:spcAft>
                        <a:buClr>
                          <a:srgbClr val="000000"/>
                        </a:buClr>
                        <a:buSzPts val="900"/>
                        <a:buFont typeface="Arial"/>
                        <a:buNone/>
                      </a:pPr>
                      <a:r>
                        <a:rPr b="0" i="0" lang="es" sz="900" u="none" cap="none" strike="noStrike">
                          <a:solidFill>
                            <a:srgbClr val="516F90"/>
                          </a:solidFill>
                          <a:latin typeface="Avenir"/>
                          <a:ea typeface="Avenir"/>
                          <a:cs typeface="Avenir"/>
                          <a:sym typeface="Avenir"/>
                        </a:rPr>
                        <a:t>%</a:t>
                      </a:r>
                      <a:endParaRPr sz="900" u="none" cap="none" strike="noStrike">
                        <a:solidFill>
                          <a:srgbClr val="516F90"/>
                        </a:solidFill>
                        <a:latin typeface="Avenir"/>
                        <a:ea typeface="Avenir"/>
                        <a:cs typeface="Avenir"/>
                        <a:sym typeface="Avenir"/>
                      </a:endParaRPr>
                    </a:p>
                  </a:txBody>
                  <a:tcPr marT="91425" marB="91425" marR="91425" marL="91425">
                    <a:lnL cap="flat" cmpd="sng" w="9525">
                      <a:solidFill>
                        <a:srgbClr val="33475B"/>
                      </a:solidFill>
                      <a:prstDash val="solid"/>
                      <a:round/>
                      <a:headEnd len="sm" w="sm" type="none"/>
                      <a:tailEnd len="sm" w="sm" type="none"/>
                    </a:lnL>
                    <a:lnR cap="flat" cmpd="sng" w="9525">
                      <a:solidFill>
                        <a:srgbClr val="33475B"/>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FFFFFF"/>
                    </a:solidFill>
                  </a:tcPr>
                </a:tc>
                <a:tc>
                  <a:txBody>
                    <a:bodyPr/>
                    <a:lstStyle/>
                    <a:p>
                      <a:pPr indent="0" lvl="0" marL="0" marR="0" rtl="0" algn="l">
                        <a:lnSpc>
                          <a:spcPct val="100000"/>
                        </a:lnSpc>
                        <a:spcBef>
                          <a:spcPts val="0"/>
                        </a:spcBef>
                        <a:spcAft>
                          <a:spcPts val="0"/>
                        </a:spcAft>
                        <a:buClr>
                          <a:srgbClr val="000000"/>
                        </a:buClr>
                        <a:buSzPts val="900"/>
                        <a:buFont typeface="Arial"/>
                        <a:buNone/>
                      </a:pPr>
                      <a:r>
                        <a:t/>
                      </a:r>
                      <a:endParaRPr b="1" sz="900" u="none" cap="none" strike="noStrike">
                        <a:solidFill>
                          <a:srgbClr val="2D3E50"/>
                        </a:solidFill>
                        <a:latin typeface="Avenir"/>
                        <a:ea typeface="Avenir"/>
                        <a:cs typeface="Avenir"/>
                        <a:sym typeface="Avenir"/>
                      </a:endParaRPr>
                    </a:p>
                  </a:txBody>
                  <a:tcPr marT="91425" marB="91425" marR="91425" marL="91425">
                    <a:lnL cap="flat" cmpd="sng" w="9525">
                      <a:solidFill>
                        <a:srgbClr val="33475B"/>
                      </a:solidFill>
                      <a:prstDash val="solid"/>
                      <a:round/>
                      <a:headEnd len="sm" w="sm" type="none"/>
                      <a:tailEnd len="sm" w="sm" type="none"/>
                    </a:lnL>
                    <a:lnR cap="flat" cmpd="sng" w="9525">
                      <a:solidFill>
                        <a:srgbClr val="33475B"/>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FFFFFF"/>
                    </a:solidFill>
                  </a:tcPr>
                </a:tc>
                <a:tc>
                  <a:txBody>
                    <a:bodyPr/>
                    <a:lstStyle/>
                    <a:p>
                      <a:pPr indent="0" lvl="0" marL="0" marR="0" rtl="0" algn="ctr">
                        <a:lnSpc>
                          <a:spcPct val="100000"/>
                        </a:lnSpc>
                        <a:spcBef>
                          <a:spcPts val="0"/>
                        </a:spcBef>
                        <a:spcAft>
                          <a:spcPts val="0"/>
                        </a:spcAft>
                        <a:buClr>
                          <a:srgbClr val="000000"/>
                        </a:buClr>
                        <a:buSzPts val="900"/>
                        <a:buFont typeface="Arial"/>
                        <a:buNone/>
                      </a:pPr>
                      <a:r>
                        <a:rPr b="0" i="0" lang="es" sz="900" u="none" cap="none" strike="noStrike">
                          <a:solidFill>
                            <a:srgbClr val="516F90"/>
                          </a:solidFill>
                          <a:latin typeface="Avenir"/>
                          <a:ea typeface="Avenir"/>
                          <a:cs typeface="Avenir"/>
                          <a:sym typeface="Avenir"/>
                        </a:rPr>
                        <a:t>%</a:t>
                      </a:r>
                      <a:endParaRPr sz="900" u="none" cap="none" strike="noStrike">
                        <a:solidFill>
                          <a:srgbClr val="516F90"/>
                        </a:solidFill>
                        <a:latin typeface="Avenir"/>
                        <a:ea typeface="Avenir"/>
                        <a:cs typeface="Avenir"/>
                        <a:sym typeface="Avenir"/>
                      </a:endParaRPr>
                    </a:p>
                  </a:txBody>
                  <a:tcPr marT="91425" marB="91425" marR="91425" marL="91425">
                    <a:lnL cap="flat" cmpd="sng" w="9525">
                      <a:solidFill>
                        <a:srgbClr val="33475B"/>
                      </a:solidFill>
                      <a:prstDash val="solid"/>
                      <a:round/>
                      <a:headEnd len="sm" w="sm" type="none"/>
                      <a:tailEnd len="sm" w="sm" type="none"/>
                    </a:lnL>
                    <a:lnR cap="flat" cmpd="sng" w="9525">
                      <a:solidFill>
                        <a:srgbClr val="33475B"/>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FFFFFF"/>
                    </a:solidFill>
                  </a:tcPr>
                </a:tc>
                <a:tc>
                  <a:txBody>
                    <a:bodyPr/>
                    <a:lstStyle/>
                    <a:p>
                      <a:pPr indent="0" lvl="0" marL="0" marR="0" rtl="0" algn="l">
                        <a:lnSpc>
                          <a:spcPct val="100000"/>
                        </a:lnSpc>
                        <a:spcBef>
                          <a:spcPts val="0"/>
                        </a:spcBef>
                        <a:spcAft>
                          <a:spcPts val="0"/>
                        </a:spcAft>
                        <a:buClr>
                          <a:srgbClr val="000000"/>
                        </a:buClr>
                        <a:buSzPts val="900"/>
                        <a:buFont typeface="Arial"/>
                        <a:buNone/>
                      </a:pPr>
                      <a:r>
                        <a:t/>
                      </a:r>
                      <a:endParaRPr b="1" sz="900" u="none" cap="none" strike="noStrike">
                        <a:solidFill>
                          <a:srgbClr val="2D3E50"/>
                        </a:solidFill>
                        <a:latin typeface="Avenir"/>
                        <a:ea typeface="Avenir"/>
                        <a:cs typeface="Avenir"/>
                        <a:sym typeface="Avenir"/>
                      </a:endParaRPr>
                    </a:p>
                  </a:txBody>
                  <a:tcPr marT="91425" marB="91425" marR="91425" marL="91425">
                    <a:lnL cap="flat" cmpd="sng" w="9525">
                      <a:solidFill>
                        <a:srgbClr val="33475B"/>
                      </a:solidFill>
                      <a:prstDash val="solid"/>
                      <a:round/>
                      <a:headEnd len="sm" w="sm" type="none"/>
                      <a:tailEnd len="sm" w="sm" type="none"/>
                    </a:lnL>
                    <a:lnR cap="flat" cmpd="sng" w="9525">
                      <a:solidFill>
                        <a:srgbClr val="33475B"/>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FFFFFF"/>
                    </a:solidFill>
                  </a:tcPr>
                </a:tc>
                <a:tc>
                  <a:txBody>
                    <a:bodyPr/>
                    <a:lstStyle/>
                    <a:p>
                      <a:pPr indent="0" lvl="0" marL="0" marR="0" rtl="0" algn="ctr">
                        <a:lnSpc>
                          <a:spcPct val="100000"/>
                        </a:lnSpc>
                        <a:spcBef>
                          <a:spcPts val="0"/>
                        </a:spcBef>
                        <a:spcAft>
                          <a:spcPts val="0"/>
                        </a:spcAft>
                        <a:buClr>
                          <a:srgbClr val="000000"/>
                        </a:buClr>
                        <a:buSzPts val="900"/>
                        <a:buFont typeface="Arial"/>
                        <a:buNone/>
                      </a:pPr>
                      <a:r>
                        <a:rPr b="0" i="0" lang="es" sz="900" u="none" cap="none" strike="noStrike">
                          <a:solidFill>
                            <a:srgbClr val="516F90"/>
                          </a:solidFill>
                          <a:latin typeface="Avenir"/>
                          <a:ea typeface="Avenir"/>
                          <a:cs typeface="Avenir"/>
                          <a:sym typeface="Avenir"/>
                        </a:rPr>
                        <a:t>%</a:t>
                      </a:r>
                      <a:endParaRPr sz="900" u="none" cap="none" strike="noStrike">
                        <a:solidFill>
                          <a:srgbClr val="516F90"/>
                        </a:solidFill>
                        <a:latin typeface="Avenir"/>
                        <a:ea typeface="Avenir"/>
                        <a:cs typeface="Avenir"/>
                        <a:sym typeface="Avenir"/>
                      </a:endParaRPr>
                    </a:p>
                  </a:txBody>
                  <a:tcPr marT="91425" marB="91425" marR="91425" marL="91425">
                    <a:lnL cap="flat" cmpd="sng" w="9525">
                      <a:solidFill>
                        <a:srgbClr val="33475B"/>
                      </a:solidFill>
                      <a:prstDash val="solid"/>
                      <a:round/>
                      <a:headEnd len="sm" w="sm" type="none"/>
                      <a:tailEnd len="sm" w="sm" type="none"/>
                    </a:lnL>
                    <a:lnR cap="flat" cmpd="sng" w="9525">
                      <a:solidFill>
                        <a:srgbClr val="33475B"/>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FFFFFF"/>
                    </a:solidFill>
                  </a:tcPr>
                </a:tc>
                <a:tc>
                  <a:txBody>
                    <a:bodyPr/>
                    <a:lstStyle/>
                    <a:p>
                      <a:pPr indent="0" lvl="0" marL="0" marR="0" rtl="0" algn="l">
                        <a:lnSpc>
                          <a:spcPct val="100000"/>
                        </a:lnSpc>
                        <a:spcBef>
                          <a:spcPts val="0"/>
                        </a:spcBef>
                        <a:spcAft>
                          <a:spcPts val="0"/>
                        </a:spcAft>
                        <a:buClr>
                          <a:srgbClr val="000000"/>
                        </a:buClr>
                        <a:buSzPts val="900"/>
                        <a:buFont typeface="Arial"/>
                        <a:buNone/>
                      </a:pPr>
                      <a:r>
                        <a:t/>
                      </a:r>
                      <a:endParaRPr b="1" sz="900" u="none" cap="none" strike="noStrike">
                        <a:solidFill>
                          <a:srgbClr val="2D3E50"/>
                        </a:solidFill>
                        <a:latin typeface="Avenir"/>
                        <a:ea typeface="Avenir"/>
                        <a:cs typeface="Avenir"/>
                        <a:sym typeface="Avenir"/>
                      </a:endParaRPr>
                    </a:p>
                  </a:txBody>
                  <a:tcPr marT="91425" marB="91425" marR="91425" marL="91425">
                    <a:lnL cap="flat" cmpd="sng" w="9525">
                      <a:solidFill>
                        <a:srgbClr val="33475B"/>
                      </a:solidFill>
                      <a:prstDash val="solid"/>
                      <a:round/>
                      <a:headEnd len="sm" w="sm" type="none"/>
                      <a:tailEnd len="sm" w="sm" type="none"/>
                    </a:lnL>
                    <a:lnR cap="flat" cmpd="sng" w="9525">
                      <a:solidFill>
                        <a:srgbClr val="33475B"/>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FFFFFF"/>
                    </a:solidFill>
                  </a:tcPr>
                </a:tc>
                <a:tc>
                  <a:txBody>
                    <a:bodyPr/>
                    <a:lstStyle/>
                    <a:p>
                      <a:pPr indent="0" lvl="0" marL="0" marR="0" rtl="0" algn="ctr">
                        <a:lnSpc>
                          <a:spcPct val="100000"/>
                        </a:lnSpc>
                        <a:spcBef>
                          <a:spcPts val="0"/>
                        </a:spcBef>
                        <a:spcAft>
                          <a:spcPts val="0"/>
                        </a:spcAft>
                        <a:buClr>
                          <a:srgbClr val="000000"/>
                        </a:buClr>
                        <a:buSzPts val="900"/>
                        <a:buFont typeface="Arial"/>
                        <a:buNone/>
                      </a:pPr>
                      <a:r>
                        <a:rPr b="0" i="0" lang="es" sz="900" u="none" cap="none" strike="noStrike">
                          <a:solidFill>
                            <a:srgbClr val="516F90"/>
                          </a:solidFill>
                          <a:latin typeface="Avenir"/>
                          <a:ea typeface="Avenir"/>
                          <a:cs typeface="Avenir"/>
                          <a:sym typeface="Avenir"/>
                        </a:rPr>
                        <a:t>%</a:t>
                      </a:r>
                      <a:endParaRPr sz="900" u="none" cap="none" strike="noStrike">
                        <a:solidFill>
                          <a:srgbClr val="516F90"/>
                        </a:solidFill>
                        <a:latin typeface="Avenir"/>
                        <a:ea typeface="Avenir"/>
                        <a:cs typeface="Avenir"/>
                        <a:sym typeface="Avenir"/>
                      </a:endParaRPr>
                    </a:p>
                  </a:txBody>
                  <a:tcPr marT="91425" marB="91425" marR="91425" marL="91425">
                    <a:lnL cap="flat" cmpd="sng" w="9525">
                      <a:solidFill>
                        <a:srgbClr val="33475B"/>
                      </a:solidFill>
                      <a:prstDash val="solid"/>
                      <a:round/>
                      <a:headEnd len="sm" w="sm" type="none"/>
                      <a:tailEnd len="sm" w="sm" type="none"/>
                    </a:lnL>
                    <a:lnR cap="flat" cmpd="sng" w="9525">
                      <a:solidFill>
                        <a:srgbClr val="33475B"/>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FFFFFF"/>
                    </a:solidFill>
                  </a:tcPr>
                </a:tc>
              </a:tr>
              <a:tr h="346175">
                <a:tc>
                  <a:txBody>
                    <a:bodyPr/>
                    <a:lstStyle/>
                    <a:p>
                      <a:pPr indent="0" lvl="0" marL="0" marR="0" rtl="0" algn="l">
                        <a:lnSpc>
                          <a:spcPct val="100000"/>
                        </a:lnSpc>
                        <a:spcBef>
                          <a:spcPts val="0"/>
                        </a:spcBef>
                        <a:spcAft>
                          <a:spcPts val="0"/>
                        </a:spcAft>
                        <a:buClr>
                          <a:srgbClr val="000000"/>
                        </a:buClr>
                        <a:buSzPts val="1000"/>
                        <a:buFont typeface="Arial"/>
                        <a:buNone/>
                      </a:pPr>
                      <a:r>
                        <a:rPr b="0" i="0" lang="es" sz="1000" u="none" cap="none" strike="noStrike">
                          <a:solidFill>
                            <a:srgbClr val="33475B"/>
                          </a:solidFill>
                          <a:latin typeface="Avenir"/>
                          <a:ea typeface="Avenir"/>
                          <a:cs typeface="Avenir"/>
                          <a:sym typeface="Avenir"/>
                        </a:rPr>
                        <a:t>Instagram</a:t>
                      </a:r>
                      <a:endParaRPr sz="1000" u="none" cap="none" strike="noStrike">
                        <a:solidFill>
                          <a:srgbClr val="33475B"/>
                        </a:solidFill>
                        <a:latin typeface="Avenir"/>
                        <a:ea typeface="Avenir"/>
                        <a:cs typeface="Avenir"/>
                        <a:sym typeface="Avenir"/>
                      </a:endParaRPr>
                    </a:p>
                  </a:txBody>
                  <a:tcPr marT="91425" marB="91425" marR="91425" marL="91425">
                    <a:lnL cap="flat" cmpd="sng" w="9525">
                      <a:solidFill>
                        <a:srgbClr val="33475B"/>
                      </a:solidFill>
                      <a:prstDash val="solid"/>
                      <a:round/>
                      <a:headEnd len="sm" w="sm" type="none"/>
                      <a:tailEnd len="sm" w="sm" type="none"/>
                    </a:lnL>
                    <a:lnR cap="flat" cmpd="sng" w="9525">
                      <a:solidFill>
                        <a:srgbClr val="33475B"/>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EAF0F6"/>
                    </a:solidFill>
                  </a:tcPr>
                </a:tc>
                <a:tc>
                  <a:txBody>
                    <a:bodyPr/>
                    <a:lstStyle/>
                    <a:p>
                      <a:pPr indent="0" lvl="0" marL="0" marR="0" rtl="0" algn="l">
                        <a:lnSpc>
                          <a:spcPct val="100000"/>
                        </a:lnSpc>
                        <a:spcBef>
                          <a:spcPts val="0"/>
                        </a:spcBef>
                        <a:spcAft>
                          <a:spcPts val="0"/>
                        </a:spcAft>
                        <a:buClr>
                          <a:srgbClr val="000000"/>
                        </a:buClr>
                        <a:buSzPts val="900"/>
                        <a:buFont typeface="Arial"/>
                        <a:buNone/>
                      </a:pPr>
                      <a:r>
                        <a:t/>
                      </a:r>
                      <a:endParaRPr b="1" sz="900" u="none" cap="none" strike="noStrike">
                        <a:solidFill>
                          <a:srgbClr val="2D3E50"/>
                        </a:solidFill>
                        <a:latin typeface="Avenir"/>
                        <a:ea typeface="Avenir"/>
                        <a:cs typeface="Avenir"/>
                        <a:sym typeface="Avenir"/>
                      </a:endParaRPr>
                    </a:p>
                  </a:txBody>
                  <a:tcPr marT="91425" marB="91425" marR="91425" marL="91425">
                    <a:lnL cap="flat" cmpd="sng" w="9525">
                      <a:solidFill>
                        <a:srgbClr val="33475B"/>
                      </a:solidFill>
                      <a:prstDash val="solid"/>
                      <a:round/>
                      <a:headEnd len="sm" w="sm" type="none"/>
                      <a:tailEnd len="sm" w="sm" type="none"/>
                    </a:lnL>
                    <a:lnR cap="flat" cmpd="sng" w="9525">
                      <a:solidFill>
                        <a:srgbClr val="33475B"/>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FFFFFF"/>
                    </a:solidFill>
                  </a:tcPr>
                </a:tc>
                <a:tc>
                  <a:txBody>
                    <a:bodyPr/>
                    <a:lstStyle/>
                    <a:p>
                      <a:pPr indent="0" lvl="0" marL="0" marR="0" rtl="0" algn="ctr">
                        <a:lnSpc>
                          <a:spcPct val="100000"/>
                        </a:lnSpc>
                        <a:spcBef>
                          <a:spcPts val="0"/>
                        </a:spcBef>
                        <a:spcAft>
                          <a:spcPts val="0"/>
                        </a:spcAft>
                        <a:buClr>
                          <a:srgbClr val="000000"/>
                        </a:buClr>
                        <a:buSzPts val="900"/>
                        <a:buFont typeface="Arial"/>
                        <a:buNone/>
                      </a:pPr>
                      <a:r>
                        <a:rPr b="0" i="0" lang="es" sz="900" u="none" cap="none" strike="noStrike">
                          <a:solidFill>
                            <a:srgbClr val="516F90"/>
                          </a:solidFill>
                          <a:latin typeface="Avenir"/>
                          <a:ea typeface="Avenir"/>
                          <a:cs typeface="Avenir"/>
                          <a:sym typeface="Avenir"/>
                        </a:rPr>
                        <a:t>%</a:t>
                      </a:r>
                      <a:endParaRPr sz="900" u="none" cap="none" strike="noStrike">
                        <a:solidFill>
                          <a:srgbClr val="516F90"/>
                        </a:solidFill>
                        <a:latin typeface="Avenir"/>
                        <a:ea typeface="Avenir"/>
                        <a:cs typeface="Avenir"/>
                        <a:sym typeface="Avenir"/>
                      </a:endParaRPr>
                    </a:p>
                  </a:txBody>
                  <a:tcPr marT="91425" marB="91425" marR="91425" marL="91425">
                    <a:lnL cap="flat" cmpd="sng" w="9525">
                      <a:solidFill>
                        <a:srgbClr val="33475B"/>
                      </a:solidFill>
                      <a:prstDash val="solid"/>
                      <a:round/>
                      <a:headEnd len="sm" w="sm" type="none"/>
                      <a:tailEnd len="sm" w="sm" type="none"/>
                    </a:lnL>
                    <a:lnR cap="flat" cmpd="sng" w="9525">
                      <a:solidFill>
                        <a:srgbClr val="33475B"/>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FFFFFF"/>
                    </a:solidFill>
                  </a:tcPr>
                </a:tc>
                <a:tc>
                  <a:txBody>
                    <a:bodyPr/>
                    <a:lstStyle/>
                    <a:p>
                      <a:pPr indent="0" lvl="0" marL="0" marR="0" rtl="0" algn="l">
                        <a:lnSpc>
                          <a:spcPct val="100000"/>
                        </a:lnSpc>
                        <a:spcBef>
                          <a:spcPts val="0"/>
                        </a:spcBef>
                        <a:spcAft>
                          <a:spcPts val="0"/>
                        </a:spcAft>
                        <a:buClr>
                          <a:srgbClr val="000000"/>
                        </a:buClr>
                        <a:buSzPts val="900"/>
                        <a:buFont typeface="Arial"/>
                        <a:buNone/>
                      </a:pPr>
                      <a:r>
                        <a:t/>
                      </a:r>
                      <a:endParaRPr b="1" sz="900" u="none" cap="none" strike="noStrike">
                        <a:solidFill>
                          <a:srgbClr val="2D3E50"/>
                        </a:solidFill>
                        <a:latin typeface="Avenir"/>
                        <a:ea typeface="Avenir"/>
                        <a:cs typeface="Avenir"/>
                        <a:sym typeface="Avenir"/>
                      </a:endParaRPr>
                    </a:p>
                  </a:txBody>
                  <a:tcPr marT="91425" marB="91425" marR="91425" marL="91425">
                    <a:lnL cap="flat" cmpd="sng" w="9525">
                      <a:solidFill>
                        <a:srgbClr val="33475B"/>
                      </a:solidFill>
                      <a:prstDash val="solid"/>
                      <a:round/>
                      <a:headEnd len="sm" w="sm" type="none"/>
                      <a:tailEnd len="sm" w="sm" type="none"/>
                    </a:lnL>
                    <a:lnR cap="flat" cmpd="sng" w="9525">
                      <a:solidFill>
                        <a:srgbClr val="33475B"/>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FFFFFF"/>
                    </a:solidFill>
                  </a:tcPr>
                </a:tc>
                <a:tc>
                  <a:txBody>
                    <a:bodyPr/>
                    <a:lstStyle/>
                    <a:p>
                      <a:pPr indent="0" lvl="0" marL="0" marR="0" rtl="0" algn="ctr">
                        <a:lnSpc>
                          <a:spcPct val="100000"/>
                        </a:lnSpc>
                        <a:spcBef>
                          <a:spcPts val="0"/>
                        </a:spcBef>
                        <a:spcAft>
                          <a:spcPts val="0"/>
                        </a:spcAft>
                        <a:buClr>
                          <a:srgbClr val="000000"/>
                        </a:buClr>
                        <a:buSzPts val="900"/>
                        <a:buFont typeface="Arial"/>
                        <a:buNone/>
                      </a:pPr>
                      <a:r>
                        <a:rPr b="0" i="0" lang="es" sz="900" u="none" cap="none" strike="noStrike">
                          <a:solidFill>
                            <a:srgbClr val="516F90"/>
                          </a:solidFill>
                          <a:latin typeface="Avenir"/>
                          <a:ea typeface="Avenir"/>
                          <a:cs typeface="Avenir"/>
                          <a:sym typeface="Avenir"/>
                        </a:rPr>
                        <a:t>%</a:t>
                      </a:r>
                      <a:endParaRPr sz="900" u="none" cap="none" strike="noStrike">
                        <a:solidFill>
                          <a:srgbClr val="516F90"/>
                        </a:solidFill>
                        <a:latin typeface="Avenir"/>
                        <a:ea typeface="Avenir"/>
                        <a:cs typeface="Avenir"/>
                        <a:sym typeface="Avenir"/>
                      </a:endParaRPr>
                    </a:p>
                  </a:txBody>
                  <a:tcPr marT="91425" marB="91425" marR="91425" marL="91425">
                    <a:lnL cap="flat" cmpd="sng" w="9525">
                      <a:solidFill>
                        <a:srgbClr val="33475B"/>
                      </a:solidFill>
                      <a:prstDash val="solid"/>
                      <a:round/>
                      <a:headEnd len="sm" w="sm" type="none"/>
                      <a:tailEnd len="sm" w="sm" type="none"/>
                    </a:lnL>
                    <a:lnR cap="flat" cmpd="sng" w="9525">
                      <a:solidFill>
                        <a:srgbClr val="33475B"/>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FFFFFF"/>
                    </a:solidFill>
                  </a:tcPr>
                </a:tc>
                <a:tc>
                  <a:txBody>
                    <a:bodyPr/>
                    <a:lstStyle/>
                    <a:p>
                      <a:pPr indent="0" lvl="0" marL="0" marR="0" rtl="0" algn="l">
                        <a:lnSpc>
                          <a:spcPct val="100000"/>
                        </a:lnSpc>
                        <a:spcBef>
                          <a:spcPts val="0"/>
                        </a:spcBef>
                        <a:spcAft>
                          <a:spcPts val="0"/>
                        </a:spcAft>
                        <a:buClr>
                          <a:srgbClr val="000000"/>
                        </a:buClr>
                        <a:buSzPts val="900"/>
                        <a:buFont typeface="Arial"/>
                        <a:buNone/>
                      </a:pPr>
                      <a:r>
                        <a:t/>
                      </a:r>
                      <a:endParaRPr b="1" sz="900" u="none" cap="none" strike="noStrike">
                        <a:solidFill>
                          <a:srgbClr val="2D3E50"/>
                        </a:solidFill>
                        <a:latin typeface="Avenir"/>
                        <a:ea typeface="Avenir"/>
                        <a:cs typeface="Avenir"/>
                        <a:sym typeface="Avenir"/>
                      </a:endParaRPr>
                    </a:p>
                  </a:txBody>
                  <a:tcPr marT="91425" marB="91425" marR="91425" marL="91425">
                    <a:lnL cap="flat" cmpd="sng" w="9525">
                      <a:solidFill>
                        <a:srgbClr val="33475B"/>
                      </a:solidFill>
                      <a:prstDash val="solid"/>
                      <a:round/>
                      <a:headEnd len="sm" w="sm" type="none"/>
                      <a:tailEnd len="sm" w="sm" type="none"/>
                    </a:lnL>
                    <a:lnR cap="flat" cmpd="sng" w="9525">
                      <a:solidFill>
                        <a:srgbClr val="33475B"/>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FFFFFF"/>
                    </a:solidFill>
                  </a:tcPr>
                </a:tc>
                <a:tc>
                  <a:txBody>
                    <a:bodyPr/>
                    <a:lstStyle/>
                    <a:p>
                      <a:pPr indent="0" lvl="0" marL="0" marR="0" rtl="0" algn="ctr">
                        <a:lnSpc>
                          <a:spcPct val="100000"/>
                        </a:lnSpc>
                        <a:spcBef>
                          <a:spcPts val="0"/>
                        </a:spcBef>
                        <a:spcAft>
                          <a:spcPts val="0"/>
                        </a:spcAft>
                        <a:buClr>
                          <a:srgbClr val="000000"/>
                        </a:buClr>
                        <a:buSzPts val="900"/>
                        <a:buFont typeface="Arial"/>
                        <a:buNone/>
                      </a:pPr>
                      <a:r>
                        <a:rPr b="0" i="0" lang="es" sz="900" u="none" cap="none" strike="noStrike">
                          <a:solidFill>
                            <a:srgbClr val="516F90"/>
                          </a:solidFill>
                          <a:latin typeface="Avenir"/>
                          <a:ea typeface="Avenir"/>
                          <a:cs typeface="Avenir"/>
                          <a:sym typeface="Avenir"/>
                        </a:rPr>
                        <a:t>%</a:t>
                      </a:r>
                      <a:endParaRPr sz="900" u="none" cap="none" strike="noStrike">
                        <a:solidFill>
                          <a:srgbClr val="516F90"/>
                        </a:solidFill>
                        <a:latin typeface="Avenir"/>
                        <a:ea typeface="Avenir"/>
                        <a:cs typeface="Avenir"/>
                        <a:sym typeface="Avenir"/>
                      </a:endParaRPr>
                    </a:p>
                  </a:txBody>
                  <a:tcPr marT="91425" marB="91425" marR="91425" marL="91425">
                    <a:lnL cap="flat" cmpd="sng" w="9525">
                      <a:solidFill>
                        <a:srgbClr val="33475B"/>
                      </a:solidFill>
                      <a:prstDash val="solid"/>
                      <a:round/>
                      <a:headEnd len="sm" w="sm" type="none"/>
                      <a:tailEnd len="sm" w="sm" type="none"/>
                    </a:lnL>
                    <a:lnR cap="flat" cmpd="sng" w="9525">
                      <a:solidFill>
                        <a:srgbClr val="33475B"/>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FFFFFF"/>
                    </a:solidFill>
                  </a:tcPr>
                </a:tc>
                <a:tc>
                  <a:txBody>
                    <a:bodyPr/>
                    <a:lstStyle/>
                    <a:p>
                      <a:pPr indent="0" lvl="0" marL="0" marR="0" rtl="0" algn="l">
                        <a:lnSpc>
                          <a:spcPct val="100000"/>
                        </a:lnSpc>
                        <a:spcBef>
                          <a:spcPts val="0"/>
                        </a:spcBef>
                        <a:spcAft>
                          <a:spcPts val="0"/>
                        </a:spcAft>
                        <a:buClr>
                          <a:srgbClr val="000000"/>
                        </a:buClr>
                        <a:buSzPts val="900"/>
                        <a:buFont typeface="Arial"/>
                        <a:buNone/>
                      </a:pPr>
                      <a:r>
                        <a:t/>
                      </a:r>
                      <a:endParaRPr b="1" sz="900" u="none" cap="none" strike="noStrike">
                        <a:solidFill>
                          <a:srgbClr val="2D3E50"/>
                        </a:solidFill>
                        <a:latin typeface="Avenir"/>
                        <a:ea typeface="Avenir"/>
                        <a:cs typeface="Avenir"/>
                        <a:sym typeface="Avenir"/>
                      </a:endParaRPr>
                    </a:p>
                  </a:txBody>
                  <a:tcPr marT="91425" marB="91425" marR="91425" marL="91425">
                    <a:lnL cap="flat" cmpd="sng" w="9525">
                      <a:solidFill>
                        <a:srgbClr val="33475B"/>
                      </a:solidFill>
                      <a:prstDash val="solid"/>
                      <a:round/>
                      <a:headEnd len="sm" w="sm" type="none"/>
                      <a:tailEnd len="sm" w="sm" type="none"/>
                    </a:lnL>
                    <a:lnR cap="flat" cmpd="sng" w="9525">
                      <a:solidFill>
                        <a:srgbClr val="33475B"/>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FFFFFF"/>
                    </a:solidFill>
                  </a:tcPr>
                </a:tc>
                <a:tc>
                  <a:txBody>
                    <a:bodyPr/>
                    <a:lstStyle/>
                    <a:p>
                      <a:pPr indent="0" lvl="0" marL="0" marR="0" rtl="0" algn="ctr">
                        <a:lnSpc>
                          <a:spcPct val="100000"/>
                        </a:lnSpc>
                        <a:spcBef>
                          <a:spcPts val="0"/>
                        </a:spcBef>
                        <a:spcAft>
                          <a:spcPts val="0"/>
                        </a:spcAft>
                        <a:buClr>
                          <a:srgbClr val="000000"/>
                        </a:buClr>
                        <a:buSzPts val="900"/>
                        <a:buFont typeface="Arial"/>
                        <a:buNone/>
                      </a:pPr>
                      <a:r>
                        <a:rPr b="0" i="0" lang="es" sz="900" u="none" cap="none" strike="noStrike">
                          <a:solidFill>
                            <a:srgbClr val="516F90"/>
                          </a:solidFill>
                          <a:latin typeface="Avenir"/>
                          <a:ea typeface="Avenir"/>
                          <a:cs typeface="Avenir"/>
                          <a:sym typeface="Avenir"/>
                        </a:rPr>
                        <a:t>%</a:t>
                      </a:r>
                      <a:endParaRPr sz="900" u="none" cap="none" strike="noStrike">
                        <a:solidFill>
                          <a:srgbClr val="516F90"/>
                        </a:solidFill>
                        <a:latin typeface="Avenir"/>
                        <a:ea typeface="Avenir"/>
                        <a:cs typeface="Avenir"/>
                        <a:sym typeface="Avenir"/>
                      </a:endParaRPr>
                    </a:p>
                  </a:txBody>
                  <a:tcPr marT="91425" marB="91425" marR="91425" marL="91425">
                    <a:lnL cap="flat" cmpd="sng" w="9525">
                      <a:solidFill>
                        <a:srgbClr val="33475B"/>
                      </a:solidFill>
                      <a:prstDash val="solid"/>
                      <a:round/>
                      <a:headEnd len="sm" w="sm" type="none"/>
                      <a:tailEnd len="sm" w="sm" type="none"/>
                    </a:lnL>
                    <a:lnR cap="flat" cmpd="sng" w="9525">
                      <a:solidFill>
                        <a:srgbClr val="33475B"/>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FFFFFF"/>
                    </a:solidFill>
                  </a:tcPr>
                </a:tc>
              </a:tr>
              <a:tr h="346175">
                <a:tc>
                  <a:txBody>
                    <a:bodyPr/>
                    <a:lstStyle/>
                    <a:p>
                      <a:pPr indent="0" lvl="0" marL="0" marR="0" rtl="0" algn="l">
                        <a:lnSpc>
                          <a:spcPct val="100000"/>
                        </a:lnSpc>
                        <a:spcBef>
                          <a:spcPts val="0"/>
                        </a:spcBef>
                        <a:spcAft>
                          <a:spcPts val="0"/>
                        </a:spcAft>
                        <a:buClr>
                          <a:srgbClr val="000000"/>
                        </a:buClr>
                        <a:buSzPts val="1000"/>
                        <a:buFont typeface="Arial"/>
                        <a:buNone/>
                      </a:pPr>
                      <a:r>
                        <a:rPr b="0" i="0" lang="es" sz="1000" u="none" cap="none" strike="noStrike">
                          <a:solidFill>
                            <a:srgbClr val="33475B"/>
                          </a:solidFill>
                          <a:latin typeface="Avenir"/>
                          <a:ea typeface="Avenir"/>
                          <a:cs typeface="Avenir"/>
                          <a:sym typeface="Avenir"/>
                        </a:rPr>
                        <a:t>LinkedIn</a:t>
                      </a:r>
                      <a:endParaRPr sz="1000" u="none" cap="none" strike="noStrike">
                        <a:solidFill>
                          <a:srgbClr val="33475B"/>
                        </a:solidFill>
                        <a:latin typeface="Avenir"/>
                        <a:ea typeface="Avenir"/>
                        <a:cs typeface="Avenir"/>
                        <a:sym typeface="Avenir"/>
                      </a:endParaRPr>
                    </a:p>
                  </a:txBody>
                  <a:tcPr marT="91425" marB="91425" marR="91425" marL="91425">
                    <a:lnL cap="flat" cmpd="sng" w="9525">
                      <a:solidFill>
                        <a:srgbClr val="33475B"/>
                      </a:solidFill>
                      <a:prstDash val="solid"/>
                      <a:round/>
                      <a:headEnd len="sm" w="sm" type="none"/>
                      <a:tailEnd len="sm" w="sm" type="none"/>
                    </a:lnL>
                    <a:lnR cap="flat" cmpd="sng" w="9525">
                      <a:solidFill>
                        <a:srgbClr val="33475B"/>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EAF0F6"/>
                    </a:solidFill>
                  </a:tcPr>
                </a:tc>
                <a:tc>
                  <a:txBody>
                    <a:bodyPr/>
                    <a:lstStyle/>
                    <a:p>
                      <a:pPr indent="0" lvl="0" marL="0" marR="0" rtl="0" algn="l">
                        <a:lnSpc>
                          <a:spcPct val="100000"/>
                        </a:lnSpc>
                        <a:spcBef>
                          <a:spcPts val="0"/>
                        </a:spcBef>
                        <a:spcAft>
                          <a:spcPts val="0"/>
                        </a:spcAft>
                        <a:buClr>
                          <a:srgbClr val="000000"/>
                        </a:buClr>
                        <a:buSzPts val="900"/>
                        <a:buFont typeface="Arial"/>
                        <a:buNone/>
                      </a:pPr>
                      <a:r>
                        <a:t/>
                      </a:r>
                      <a:endParaRPr b="1" sz="900" u="none" cap="none" strike="noStrike">
                        <a:solidFill>
                          <a:srgbClr val="2D3E50"/>
                        </a:solidFill>
                        <a:latin typeface="Avenir"/>
                        <a:ea typeface="Avenir"/>
                        <a:cs typeface="Avenir"/>
                        <a:sym typeface="Avenir"/>
                      </a:endParaRPr>
                    </a:p>
                  </a:txBody>
                  <a:tcPr marT="91425" marB="91425" marR="91425" marL="91425">
                    <a:lnL cap="flat" cmpd="sng" w="9525">
                      <a:solidFill>
                        <a:srgbClr val="33475B"/>
                      </a:solidFill>
                      <a:prstDash val="solid"/>
                      <a:round/>
                      <a:headEnd len="sm" w="sm" type="none"/>
                      <a:tailEnd len="sm" w="sm" type="none"/>
                    </a:lnL>
                    <a:lnR cap="flat" cmpd="sng" w="9525">
                      <a:solidFill>
                        <a:srgbClr val="33475B"/>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FFFFFF"/>
                    </a:solidFill>
                  </a:tcPr>
                </a:tc>
                <a:tc>
                  <a:txBody>
                    <a:bodyPr/>
                    <a:lstStyle/>
                    <a:p>
                      <a:pPr indent="0" lvl="0" marL="0" marR="0" rtl="0" algn="ctr">
                        <a:lnSpc>
                          <a:spcPct val="100000"/>
                        </a:lnSpc>
                        <a:spcBef>
                          <a:spcPts val="0"/>
                        </a:spcBef>
                        <a:spcAft>
                          <a:spcPts val="0"/>
                        </a:spcAft>
                        <a:buClr>
                          <a:srgbClr val="000000"/>
                        </a:buClr>
                        <a:buSzPts val="900"/>
                        <a:buFont typeface="Arial"/>
                        <a:buNone/>
                      </a:pPr>
                      <a:r>
                        <a:rPr b="0" i="0" lang="es" sz="900" u="none" cap="none" strike="noStrike">
                          <a:solidFill>
                            <a:srgbClr val="516F90"/>
                          </a:solidFill>
                          <a:latin typeface="Avenir"/>
                          <a:ea typeface="Avenir"/>
                          <a:cs typeface="Avenir"/>
                          <a:sym typeface="Avenir"/>
                        </a:rPr>
                        <a:t>%</a:t>
                      </a:r>
                      <a:endParaRPr sz="900" u="none" cap="none" strike="noStrike">
                        <a:solidFill>
                          <a:srgbClr val="516F90"/>
                        </a:solidFill>
                        <a:latin typeface="Avenir"/>
                        <a:ea typeface="Avenir"/>
                        <a:cs typeface="Avenir"/>
                        <a:sym typeface="Avenir"/>
                      </a:endParaRPr>
                    </a:p>
                  </a:txBody>
                  <a:tcPr marT="91425" marB="91425" marR="91425" marL="91425">
                    <a:lnL cap="flat" cmpd="sng" w="9525">
                      <a:solidFill>
                        <a:srgbClr val="33475B"/>
                      </a:solidFill>
                      <a:prstDash val="solid"/>
                      <a:round/>
                      <a:headEnd len="sm" w="sm" type="none"/>
                      <a:tailEnd len="sm" w="sm" type="none"/>
                    </a:lnL>
                    <a:lnR cap="flat" cmpd="sng" w="9525">
                      <a:solidFill>
                        <a:srgbClr val="33475B"/>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FFFFFF"/>
                    </a:solidFill>
                  </a:tcPr>
                </a:tc>
                <a:tc>
                  <a:txBody>
                    <a:bodyPr/>
                    <a:lstStyle/>
                    <a:p>
                      <a:pPr indent="0" lvl="0" marL="0" marR="0" rtl="0" algn="l">
                        <a:lnSpc>
                          <a:spcPct val="100000"/>
                        </a:lnSpc>
                        <a:spcBef>
                          <a:spcPts val="0"/>
                        </a:spcBef>
                        <a:spcAft>
                          <a:spcPts val="0"/>
                        </a:spcAft>
                        <a:buClr>
                          <a:srgbClr val="000000"/>
                        </a:buClr>
                        <a:buSzPts val="900"/>
                        <a:buFont typeface="Arial"/>
                        <a:buNone/>
                      </a:pPr>
                      <a:r>
                        <a:t/>
                      </a:r>
                      <a:endParaRPr b="1" sz="900" u="none" cap="none" strike="noStrike">
                        <a:solidFill>
                          <a:srgbClr val="2D3E50"/>
                        </a:solidFill>
                        <a:latin typeface="Avenir"/>
                        <a:ea typeface="Avenir"/>
                        <a:cs typeface="Avenir"/>
                        <a:sym typeface="Avenir"/>
                      </a:endParaRPr>
                    </a:p>
                  </a:txBody>
                  <a:tcPr marT="91425" marB="91425" marR="91425" marL="91425">
                    <a:lnL cap="flat" cmpd="sng" w="9525">
                      <a:solidFill>
                        <a:srgbClr val="33475B"/>
                      </a:solidFill>
                      <a:prstDash val="solid"/>
                      <a:round/>
                      <a:headEnd len="sm" w="sm" type="none"/>
                      <a:tailEnd len="sm" w="sm" type="none"/>
                    </a:lnL>
                    <a:lnR cap="flat" cmpd="sng" w="9525">
                      <a:solidFill>
                        <a:srgbClr val="33475B"/>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FFFFFF"/>
                    </a:solidFill>
                  </a:tcPr>
                </a:tc>
                <a:tc>
                  <a:txBody>
                    <a:bodyPr/>
                    <a:lstStyle/>
                    <a:p>
                      <a:pPr indent="0" lvl="0" marL="0" marR="0" rtl="0" algn="ctr">
                        <a:lnSpc>
                          <a:spcPct val="100000"/>
                        </a:lnSpc>
                        <a:spcBef>
                          <a:spcPts val="0"/>
                        </a:spcBef>
                        <a:spcAft>
                          <a:spcPts val="0"/>
                        </a:spcAft>
                        <a:buClr>
                          <a:srgbClr val="000000"/>
                        </a:buClr>
                        <a:buSzPts val="900"/>
                        <a:buFont typeface="Arial"/>
                        <a:buNone/>
                      </a:pPr>
                      <a:r>
                        <a:rPr b="0" i="0" lang="es" sz="900" u="none" cap="none" strike="noStrike">
                          <a:solidFill>
                            <a:srgbClr val="516F90"/>
                          </a:solidFill>
                          <a:latin typeface="Avenir"/>
                          <a:ea typeface="Avenir"/>
                          <a:cs typeface="Avenir"/>
                          <a:sym typeface="Avenir"/>
                        </a:rPr>
                        <a:t>%</a:t>
                      </a:r>
                      <a:endParaRPr sz="900" u="none" cap="none" strike="noStrike">
                        <a:solidFill>
                          <a:srgbClr val="516F90"/>
                        </a:solidFill>
                        <a:latin typeface="Avenir"/>
                        <a:ea typeface="Avenir"/>
                        <a:cs typeface="Avenir"/>
                        <a:sym typeface="Avenir"/>
                      </a:endParaRPr>
                    </a:p>
                  </a:txBody>
                  <a:tcPr marT="91425" marB="91425" marR="91425" marL="91425">
                    <a:lnL cap="flat" cmpd="sng" w="9525">
                      <a:solidFill>
                        <a:srgbClr val="33475B"/>
                      </a:solidFill>
                      <a:prstDash val="solid"/>
                      <a:round/>
                      <a:headEnd len="sm" w="sm" type="none"/>
                      <a:tailEnd len="sm" w="sm" type="none"/>
                    </a:lnL>
                    <a:lnR cap="flat" cmpd="sng" w="9525">
                      <a:solidFill>
                        <a:srgbClr val="33475B"/>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FFFFFF"/>
                    </a:solidFill>
                  </a:tcPr>
                </a:tc>
                <a:tc>
                  <a:txBody>
                    <a:bodyPr/>
                    <a:lstStyle/>
                    <a:p>
                      <a:pPr indent="0" lvl="0" marL="0" marR="0" rtl="0" algn="l">
                        <a:lnSpc>
                          <a:spcPct val="100000"/>
                        </a:lnSpc>
                        <a:spcBef>
                          <a:spcPts val="0"/>
                        </a:spcBef>
                        <a:spcAft>
                          <a:spcPts val="0"/>
                        </a:spcAft>
                        <a:buClr>
                          <a:srgbClr val="000000"/>
                        </a:buClr>
                        <a:buSzPts val="900"/>
                        <a:buFont typeface="Arial"/>
                        <a:buNone/>
                      </a:pPr>
                      <a:r>
                        <a:t/>
                      </a:r>
                      <a:endParaRPr b="1" sz="900" u="none" cap="none" strike="noStrike">
                        <a:solidFill>
                          <a:srgbClr val="2D3E50"/>
                        </a:solidFill>
                        <a:latin typeface="Avenir"/>
                        <a:ea typeface="Avenir"/>
                        <a:cs typeface="Avenir"/>
                        <a:sym typeface="Avenir"/>
                      </a:endParaRPr>
                    </a:p>
                  </a:txBody>
                  <a:tcPr marT="91425" marB="91425" marR="91425" marL="91425">
                    <a:lnL cap="flat" cmpd="sng" w="9525">
                      <a:solidFill>
                        <a:srgbClr val="33475B"/>
                      </a:solidFill>
                      <a:prstDash val="solid"/>
                      <a:round/>
                      <a:headEnd len="sm" w="sm" type="none"/>
                      <a:tailEnd len="sm" w="sm" type="none"/>
                    </a:lnL>
                    <a:lnR cap="flat" cmpd="sng" w="9525">
                      <a:solidFill>
                        <a:srgbClr val="33475B"/>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FFFFFF"/>
                    </a:solidFill>
                  </a:tcPr>
                </a:tc>
                <a:tc>
                  <a:txBody>
                    <a:bodyPr/>
                    <a:lstStyle/>
                    <a:p>
                      <a:pPr indent="0" lvl="0" marL="0" marR="0" rtl="0" algn="ctr">
                        <a:lnSpc>
                          <a:spcPct val="100000"/>
                        </a:lnSpc>
                        <a:spcBef>
                          <a:spcPts val="0"/>
                        </a:spcBef>
                        <a:spcAft>
                          <a:spcPts val="0"/>
                        </a:spcAft>
                        <a:buClr>
                          <a:srgbClr val="000000"/>
                        </a:buClr>
                        <a:buSzPts val="900"/>
                        <a:buFont typeface="Arial"/>
                        <a:buNone/>
                      </a:pPr>
                      <a:r>
                        <a:rPr b="0" i="0" lang="es" sz="900" u="none" cap="none" strike="noStrike">
                          <a:solidFill>
                            <a:srgbClr val="516F90"/>
                          </a:solidFill>
                          <a:latin typeface="Avenir"/>
                          <a:ea typeface="Avenir"/>
                          <a:cs typeface="Avenir"/>
                          <a:sym typeface="Avenir"/>
                        </a:rPr>
                        <a:t>%</a:t>
                      </a:r>
                      <a:endParaRPr sz="900" u="none" cap="none" strike="noStrike">
                        <a:solidFill>
                          <a:srgbClr val="516F90"/>
                        </a:solidFill>
                        <a:latin typeface="Avenir"/>
                        <a:ea typeface="Avenir"/>
                        <a:cs typeface="Avenir"/>
                        <a:sym typeface="Avenir"/>
                      </a:endParaRPr>
                    </a:p>
                  </a:txBody>
                  <a:tcPr marT="91425" marB="91425" marR="91425" marL="91425">
                    <a:lnL cap="flat" cmpd="sng" w="9525">
                      <a:solidFill>
                        <a:srgbClr val="33475B"/>
                      </a:solidFill>
                      <a:prstDash val="solid"/>
                      <a:round/>
                      <a:headEnd len="sm" w="sm" type="none"/>
                      <a:tailEnd len="sm" w="sm" type="none"/>
                    </a:lnL>
                    <a:lnR cap="flat" cmpd="sng" w="9525">
                      <a:solidFill>
                        <a:srgbClr val="33475B"/>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FFFFFF"/>
                    </a:solidFill>
                  </a:tcPr>
                </a:tc>
                <a:tc>
                  <a:txBody>
                    <a:bodyPr/>
                    <a:lstStyle/>
                    <a:p>
                      <a:pPr indent="0" lvl="0" marL="0" marR="0" rtl="0" algn="l">
                        <a:lnSpc>
                          <a:spcPct val="100000"/>
                        </a:lnSpc>
                        <a:spcBef>
                          <a:spcPts val="0"/>
                        </a:spcBef>
                        <a:spcAft>
                          <a:spcPts val="0"/>
                        </a:spcAft>
                        <a:buClr>
                          <a:srgbClr val="000000"/>
                        </a:buClr>
                        <a:buSzPts val="900"/>
                        <a:buFont typeface="Arial"/>
                        <a:buNone/>
                      </a:pPr>
                      <a:r>
                        <a:t/>
                      </a:r>
                      <a:endParaRPr b="1" sz="900" u="none" cap="none" strike="noStrike">
                        <a:solidFill>
                          <a:srgbClr val="2D3E50"/>
                        </a:solidFill>
                        <a:latin typeface="Avenir"/>
                        <a:ea typeface="Avenir"/>
                        <a:cs typeface="Avenir"/>
                        <a:sym typeface="Avenir"/>
                      </a:endParaRPr>
                    </a:p>
                  </a:txBody>
                  <a:tcPr marT="91425" marB="91425" marR="91425" marL="91425">
                    <a:lnL cap="flat" cmpd="sng" w="9525">
                      <a:solidFill>
                        <a:srgbClr val="33475B"/>
                      </a:solidFill>
                      <a:prstDash val="solid"/>
                      <a:round/>
                      <a:headEnd len="sm" w="sm" type="none"/>
                      <a:tailEnd len="sm" w="sm" type="none"/>
                    </a:lnL>
                    <a:lnR cap="flat" cmpd="sng" w="9525">
                      <a:solidFill>
                        <a:srgbClr val="33475B"/>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FFFFFF"/>
                    </a:solidFill>
                  </a:tcPr>
                </a:tc>
                <a:tc>
                  <a:txBody>
                    <a:bodyPr/>
                    <a:lstStyle/>
                    <a:p>
                      <a:pPr indent="0" lvl="0" marL="0" marR="0" rtl="0" algn="ctr">
                        <a:lnSpc>
                          <a:spcPct val="100000"/>
                        </a:lnSpc>
                        <a:spcBef>
                          <a:spcPts val="0"/>
                        </a:spcBef>
                        <a:spcAft>
                          <a:spcPts val="0"/>
                        </a:spcAft>
                        <a:buClr>
                          <a:srgbClr val="000000"/>
                        </a:buClr>
                        <a:buSzPts val="900"/>
                        <a:buFont typeface="Arial"/>
                        <a:buNone/>
                      </a:pPr>
                      <a:r>
                        <a:rPr b="0" i="0" lang="es" sz="900" u="none" cap="none" strike="noStrike">
                          <a:solidFill>
                            <a:srgbClr val="516F90"/>
                          </a:solidFill>
                          <a:latin typeface="Avenir"/>
                          <a:ea typeface="Avenir"/>
                          <a:cs typeface="Avenir"/>
                          <a:sym typeface="Avenir"/>
                        </a:rPr>
                        <a:t>%</a:t>
                      </a:r>
                      <a:endParaRPr sz="900" u="none" cap="none" strike="noStrike">
                        <a:solidFill>
                          <a:srgbClr val="516F90"/>
                        </a:solidFill>
                        <a:latin typeface="Avenir"/>
                        <a:ea typeface="Avenir"/>
                        <a:cs typeface="Avenir"/>
                        <a:sym typeface="Avenir"/>
                      </a:endParaRPr>
                    </a:p>
                  </a:txBody>
                  <a:tcPr marT="91425" marB="91425" marR="91425" marL="91425">
                    <a:lnL cap="flat" cmpd="sng" w="9525">
                      <a:solidFill>
                        <a:srgbClr val="33475B"/>
                      </a:solidFill>
                      <a:prstDash val="solid"/>
                      <a:round/>
                      <a:headEnd len="sm" w="sm" type="none"/>
                      <a:tailEnd len="sm" w="sm" type="none"/>
                    </a:lnL>
                    <a:lnR cap="flat" cmpd="sng" w="9525">
                      <a:solidFill>
                        <a:srgbClr val="33475B"/>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FFFFFF"/>
                    </a:solidFill>
                  </a:tcPr>
                </a:tc>
              </a:tr>
              <a:tr h="346175">
                <a:tc>
                  <a:txBody>
                    <a:bodyPr/>
                    <a:lstStyle/>
                    <a:p>
                      <a:pPr indent="0" lvl="0" marL="0" marR="0" rtl="0" algn="l">
                        <a:lnSpc>
                          <a:spcPct val="100000"/>
                        </a:lnSpc>
                        <a:spcBef>
                          <a:spcPts val="0"/>
                        </a:spcBef>
                        <a:spcAft>
                          <a:spcPts val="0"/>
                        </a:spcAft>
                        <a:buClr>
                          <a:srgbClr val="000000"/>
                        </a:buClr>
                        <a:buSzPts val="1000"/>
                        <a:buFont typeface="Arial"/>
                        <a:buNone/>
                      </a:pPr>
                      <a:r>
                        <a:rPr b="0" i="0" lang="es" sz="1000" u="none" cap="none" strike="noStrike">
                          <a:solidFill>
                            <a:srgbClr val="33475B"/>
                          </a:solidFill>
                          <a:latin typeface="Avenir"/>
                          <a:ea typeface="Avenir"/>
                          <a:cs typeface="Avenir"/>
                          <a:sym typeface="Avenir"/>
                        </a:rPr>
                        <a:t>Medio</a:t>
                      </a:r>
                      <a:endParaRPr sz="1000" u="none" cap="none" strike="noStrike">
                        <a:solidFill>
                          <a:srgbClr val="33475B"/>
                        </a:solidFill>
                        <a:latin typeface="Avenir"/>
                        <a:ea typeface="Avenir"/>
                        <a:cs typeface="Avenir"/>
                        <a:sym typeface="Avenir"/>
                      </a:endParaRPr>
                    </a:p>
                  </a:txBody>
                  <a:tcPr marT="91425" marB="91425" marR="91425" marL="91425">
                    <a:lnL cap="flat" cmpd="sng" w="9525">
                      <a:solidFill>
                        <a:srgbClr val="33475B"/>
                      </a:solidFill>
                      <a:prstDash val="solid"/>
                      <a:round/>
                      <a:headEnd len="sm" w="sm" type="none"/>
                      <a:tailEnd len="sm" w="sm" type="none"/>
                    </a:lnL>
                    <a:lnR cap="flat" cmpd="sng" w="9525">
                      <a:solidFill>
                        <a:srgbClr val="33475B"/>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EAF0F6"/>
                    </a:solidFill>
                  </a:tcPr>
                </a:tc>
                <a:tc>
                  <a:txBody>
                    <a:bodyPr/>
                    <a:lstStyle/>
                    <a:p>
                      <a:pPr indent="0" lvl="0" marL="0" marR="0" rtl="0" algn="l">
                        <a:lnSpc>
                          <a:spcPct val="100000"/>
                        </a:lnSpc>
                        <a:spcBef>
                          <a:spcPts val="0"/>
                        </a:spcBef>
                        <a:spcAft>
                          <a:spcPts val="0"/>
                        </a:spcAft>
                        <a:buClr>
                          <a:srgbClr val="000000"/>
                        </a:buClr>
                        <a:buSzPts val="900"/>
                        <a:buFont typeface="Arial"/>
                        <a:buNone/>
                      </a:pPr>
                      <a:r>
                        <a:t/>
                      </a:r>
                      <a:endParaRPr b="1" sz="900" u="none" cap="none" strike="noStrike">
                        <a:solidFill>
                          <a:srgbClr val="2D3E50"/>
                        </a:solidFill>
                        <a:latin typeface="Avenir"/>
                        <a:ea typeface="Avenir"/>
                        <a:cs typeface="Avenir"/>
                        <a:sym typeface="Avenir"/>
                      </a:endParaRPr>
                    </a:p>
                  </a:txBody>
                  <a:tcPr marT="91425" marB="91425" marR="91425" marL="91425">
                    <a:lnL cap="flat" cmpd="sng" w="9525">
                      <a:solidFill>
                        <a:srgbClr val="33475B"/>
                      </a:solidFill>
                      <a:prstDash val="solid"/>
                      <a:round/>
                      <a:headEnd len="sm" w="sm" type="none"/>
                      <a:tailEnd len="sm" w="sm" type="none"/>
                    </a:lnL>
                    <a:lnR cap="flat" cmpd="sng" w="9525">
                      <a:solidFill>
                        <a:srgbClr val="33475B"/>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FFFFFF"/>
                    </a:solidFill>
                  </a:tcPr>
                </a:tc>
                <a:tc>
                  <a:txBody>
                    <a:bodyPr/>
                    <a:lstStyle/>
                    <a:p>
                      <a:pPr indent="0" lvl="0" marL="0" marR="0" rtl="0" algn="ctr">
                        <a:lnSpc>
                          <a:spcPct val="100000"/>
                        </a:lnSpc>
                        <a:spcBef>
                          <a:spcPts val="0"/>
                        </a:spcBef>
                        <a:spcAft>
                          <a:spcPts val="0"/>
                        </a:spcAft>
                        <a:buClr>
                          <a:srgbClr val="000000"/>
                        </a:buClr>
                        <a:buSzPts val="900"/>
                        <a:buFont typeface="Arial"/>
                        <a:buNone/>
                      </a:pPr>
                      <a:r>
                        <a:rPr b="0" i="0" lang="es" sz="900" u="none" cap="none" strike="noStrike">
                          <a:solidFill>
                            <a:srgbClr val="516F90"/>
                          </a:solidFill>
                          <a:latin typeface="Avenir"/>
                          <a:ea typeface="Avenir"/>
                          <a:cs typeface="Avenir"/>
                          <a:sym typeface="Avenir"/>
                        </a:rPr>
                        <a:t>%</a:t>
                      </a:r>
                      <a:endParaRPr sz="900" u="none" cap="none" strike="noStrike">
                        <a:solidFill>
                          <a:srgbClr val="516F90"/>
                        </a:solidFill>
                        <a:latin typeface="Avenir"/>
                        <a:ea typeface="Avenir"/>
                        <a:cs typeface="Avenir"/>
                        <a:sym typeface="Avenir"/>
                      </a:endParaRPr>
                    </a:p>
                  </a:txBody>
                  <a:tcPr marT="91425" marB="91425" marR="91425" marL="91425">
                    <a:lnL cap="flat" cmpd="sng" w="9525">
                      <a:solidFill>
                        <a:srgbClr val="33475B"/>
                      </a:solidFill>
                      <a:prstDash val="solid"/>
                      <a:round/>
                      <a:headEnd len="sm" w="sm" type="none"/>
                      <a:tailEnd len="sm" w="sm" type="none"/>
                    </a:lnL>
                    <a:lnR cap="flat" cmpd="sng" w="9525">
                      <a:solidFill>
                        <a:srgbClr val="33475B"/>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FFFFFF"/>
                    </a:solidFill>
                  </a:tcPr>
                </a:tc>
                <a:tc>
                  <a:txBody>
                    <a:bodyPr/>
                    <a:lstStyle/>
                    <a:p>
                      <a:pPr indent="0" lvl="0" marL="0" marR="0" rtl="0" algn="l">
                        <a:lnSpc>
                          <a:spcPct val="100000"/>
                        </a:lnSpc>
                        <a:spcBef>
                          <a:spcPts val="0"/>
                        </a:spcBef>
                        <a:spcAft>
                          <a:spcPts val="0"/>
                        </a:spcAft>
                        <a:buClr>
                          <a:srgbClr val="000000"/>
                        </a:buClr>
                        <a:buSzPts val="900"/>
                        <a:buFont typeface="Arial"/>
                        <a:buNone/>
                      </a:pPr>
                      <a:r>
                        <a:t/>
                      </a:r>
                      <a:endParaRPr b="1" sz="900" u="none" cap="none" strike="noStrike">
                        <a:solidFill>
                          <a:srgbClr val="2D3E50"/>
                        </a:solidFill>
                        <a:latin typeface="Avenir"/>
                        <a:ea typeface="Avenir"/>
                        <a:cs typeface="Avenir"/>
                        <a:sym typeface="Avenir"/>
                      </a:endParaRPr>
                    </a:p>
                  </a:txBody>
                  <a:tcPr marT="91425" marB="91425" marR="91425" marL="91425">
                    <a:lnL cap="flat" cmpd="sng" w="9525">
                      <a:solidFill>
                        <a:srgbClr val="33475B"/>
                      </a:solidFill>
                      <a:prstDash val="solid"/>
                      <a:round/>
                      <a:headEnd len="sm" w="sm" type="none"/>
                      <a:tailEnd len="sm" w="sm" type="none"/>
                    </a:lnL>
                    <a:lnR cap="flat" cmpd="sng" w="9525">
                      <a:solidFill>
                        <a:srgbClr val="33475B"/>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FFFFFF"/>
                    </a:solidFill>
                  </a:tcPr>
                </a:tc>
                <a:tc>
                  <a:txBody>
                    <a:bodyPr/>
                    <a:lstStyle/>
                    <a:p>
                      <a:pPr indent="0" lvl="0" marL="0" marR="0" rtl="0" algn="ctr">
                        <a:lnSpc>
                          <a:spcPct val="100000"/>
                        </a:lnSpc>
                        <a:spcBef>
                          <a:spcPts val="0"/>
                        </a:spcBef>
                        <a:spcAft>
                          <a:spcPts val="0"/>
                        </a:spcAft>
                        <a:buClr>
                          <a:srgbClr val="000000"/>
                        </a:buClr>
                        <a:buSzPts val="900"/>
                        <a:buFont typeface="Arial"/>
                        <a:buNone/>
                      </a:pPr>
                      <a:r>
                        <a:rPr b="0" i="0" lang="es" sz="900" u="none" cap="none" strike="noStrike">
                          <a:solidFill>
                            <a:srgbClr val="516F90"/>
                          </a:solidFill>
                          <a:latin typeface="Avenir"/>
                          <a:ea typeface="Avenir"/>
                          <a:cs typeface="Avenir"/>
                          <a:sym typeface="Avenir"/>
                        </a:rPr>
                        <a:t>%</a:t>
                      </a:r>
                      <a:endParaRPr sz="900" u="none" cap="none" strike="noStrike">
                        <a:solidFill>
                          <a:srgbClr val="516F90"/>
                        </a:solidFill>
                        <a:latin typeface="Avenir"/>
                        <a:ea typeface="Avenir"/>
                        <a:cs typeface="Avenir"/>
                        <a:sym typeface="Avenir"/>
                      </a:endParaRPr>
                    </a:p>
                  </a:txBody>
                  <a:tcPr marT="91425" marB="91425" marR="91425" marL="91425">
                    <a:lnL cap="flat" cmpd="sng" w="9525">
                      <a:solidFill>
                        <a:srgbClr val="33475B"/>
                      </a:solidFill>
                      <a:prstDash val="solid"/>
                      <a:round/>
                      <a:headEnd len="sm" w="sm" type="none"/>
                      <a:tailEnd len="sm" w="sm" type="none"/>
                    </a:lnL>
                    <a:lnR cap="flat" cmpd="sng" w="9525">
                      <a:solidFill>
                        <a:srgbClr val="33475B"/>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FFFFFF"/>
                    </a:solidFill>
                  </a:tcPr>
                </a:tc>
                <a:tc>
                  <a:txBody>
                    <a:bodyPr/>
                    <a:lstStyle/>
                    <a:p>
                      <a:pPr indent="0" lvl="0" marL="0" marR="0" rtl="0" algn="l">
                        <a:lnSpc>
                          <a:spcPct val="100000"/>
                        </a:lnSpc>
                        <a:spcBef>
                          <a:spcPts val="0"/>
                        </a:spcBef>
                        <a:spcAft>
                          <a:spcPts val="0"/>
                        </a:spcAft>
                        <a:buClr>
                          <a:srgbClr val="000000"/>
                        </a:buClr>
                        <a:buSzPts val="900"/>
                        <a:buFont typeface="Arial"/>
                        <a:buNone/>
                      </a:pPr>
                      <a:r>
                        <a:t/>
                      </a:r>
                      <a:endParaRPr b="1" sz="900" u="none" cap="none" strike="noStrike">
                        <a:solidFill>
                          <a:srgbClr val="2D3E50"/>
                        </a:solidFill>
                        <a:latin typeface="Avenir"/>
                        <a:ea typeface="Avenir"/>
                        <a:cs typeface="Avenir"/>
                        <a:sym typeface="Avenir"/>
                      </a:endParaRPr>
                    </a:p>
                  </a:txBody>
                  <a:tcPr marT="91425" marB="91425" marR="91425" marL="91425">
                    <a:lnL cap="flat" cmpd="sng" w="9525">
                      <a:solidFill>
                        <a:srgbClr val="33475B"/>
                      </a:solidFill>
                      <a:prstDash val="solid"/>
                      <a:round/>
                      <a:headEnd len="sm" w="sm" type="none"/>
                      <a:tailEnd len="sm" w="sm" type="none"/>
                    </a:lnL>
                    <a:lnR cap="flat" cmpd="sng" w="9525">
                      <a:solidFill>
                        <a:srgbClr val="33475B"/>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FFFFFF"/>
                    </a:solidFill>
                  </a:tcPr>
                </a:tc>
                <a:tc>
                  <a:txBody>
                    <a:bodyPr/>
                    <a:lstStyle/>
                    <a:p>
                      <a:pPr indent="0" lvl="0" marL="0" marR="0" rtl="0" algn="ctr">
                        <a:lnSpc>
                          <a:spcPct val="100000"/>
                        </a:lnSpc>
                        <a:spcBef>
                          <a:spcPts val="0"/>
                        </a:spcBef>
                        <a:spcAft>
                          <a:spcPts val="0"/>
                        </a:spcAft>
                        <a:buClr>
                          <a:srgbClr val="000000"/>
                        </a:buClr>
                        <a:buSzPts val="900"/>
                        <a:buFont typeface="Arial"/>
                        <a:buNone/>
                      </a:pPr>
                      <a:r>
                        <a:rPr b="0" i="0" lang="es" sz="900" u="none" cap="none" strike="noStrike">
                          <a:solidFill>
                            <a:srgbClr val="516F90"/>
                          </a:solidFill>
                          <a:latin typeface="Avenir"/>
                          <a:ea typeface="Avenir"/>
                          <a:cs typeface="Avenir"/>
                          <a:sym typeface="Avenir"/>
                        </a:rPr>
                        <a:t>%</a:t>
                      </a:r>
                      <a:endParaRPr sz="900" u="none" cap="none" strike="noStrike">
                        <a:solidFill>
                          <a:srgbClr val="516F90"/>
                        </a:solidFill>
                        <a:latin typeface="Avenir"/>
                        <a:ea typeface="Avenir"/>
                        <a:cs typeface="Avenir"/>
                        <a:sym typeface="Avenir"/>
                      </a:endParaRPr>
                    </a:p>
                  </a:txBody>
                  <a:tcPr marT="91425" marB="91425" marR="91425" marL="91425">
                    <a:lnL cap="flat" cmpd="sng" w="9525">
                      <a:solidFill>
                        <a:srgbClr val="33475B"/>
                      </a:solidFill>
                      <a:prstDash val="solid"/>
                      <a:round/>
                      <a:headEnd len="sm" w="sm" type="none"/>
                      <a:tailEnd len="sm" w="sm" type="none"/>
                    </a:lnL>
                    <a:lnR cap="flat" cmpd="sng" w="9525">
                      <a:solidFill>
                        <a:srgbClr val="33475B"/>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FFFFFF"/>
                    </a:solidFill>
                  </a:tcPr>
                </a:tc>
                <a:tc>
                  <a:txBody>
                    <a:bodyPr/>
                    <a:lstStyle/>
                    <a:p>
                      <a:pPr indent="0" lvl="0" marL="0" marR="0" rtl="0" algn="l">
                        <a:lnSpc>
                          <a:spcPct val="100000"/>
                        </a:lnSpc>
                        <a:spcBef>
                          <a:spcPts val="0"/>
                        </a:spcBef>
                        <a:spcAft>
                          <a:spcPts val="0"/>
                        </a:spcAft>
                        <a:buClr>
                          <a:srgbClr val="000000"/>
                        </a:buClr>
                        <a:buSzPts val="900"/>
                        <a:buFont typeface="Arial"/>
                        <a:buNone/>
                      </a:pPr>
                      <a:r>
                        <a:t/>
                      </a:r>
                      <a:endParaRPr b="1" sz="900" u="none" cap="none" strike="noStrike">
                        <a:solidFill>
                          <a:srgbClr val="2D3E50"/>
                        </a:solidFill>
                        <a:latin typeface="Avenir"/>
                        <a:ea typeface="Avenir"/>
                        <a:cs typeface="Avenir"/>
                        <a:sym typeface="Avenir"/>
                      </a:endParaRPr>
                    </a:p>
                  </a:txBody>
                  <a:tcPr marT="91425" marB="91425" marR="91425" marL="91425">
                    <a:lnL cap="flat" cmpd="sng" w="9525">
                      <a:solidFill>
                        <a:srgbClr val="33475B"/>
                      </a:solidFill>
                      <a:prstDash val="solid"/>
                      <a:round/>
                      <a:headEnd len="sm" w="sm" type="none"/>
                      <a:tailEnd len="sm" w="sm" type="none"/>
                    </a:lnL>
                    <a:lnR cap="flat" cmpd="sng" w="9525">
                      <a:solidFill>
                        <a:srgbClr val="33475B"/>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FFFFFF"/>
                    </a:solidFill>
                  </a:tcPr>
                </a:tc>
                <a:tc>
                  <a:txBody>
                    <a:bodyPr/>
                    <a:lstStyle/>
                    <a:p>
                      <a:pPr indent="0" lvl="0" marL="0" marR="0" rtl="0" algn="ctr">
                        <a:lnSpc>
                          <a:spcPct val="100000"/>
                        </a:lnSpc>
                        <a:spcBef>
                          <a:spcPts val="0"/>
                        </a:spcBef>
                        <a:spcAft>
                          <a:spcPts val="0"/>
                        </a:spcAft>
                        <a:buClr>
                          <a:srgbClr val="000000"/>
                        </a:buClr>
                        <a:buSzPts val="900"/>
                        <a:buFont typeface="Arial"/>
                        <a:buNone/>
                      </a:pPr>
                      <a:r>
                        <a:rPr b="0" i="0" lang="es" sz="900" u="none" cap="none" strike="noStrike">
                          <a:solidFill>
                            <a:srgbClr val="516F90"/>
                          </a:solidFill>
                          <a:latin typeface="Avenir"/>
                          <a:ea typeface="Avenir"/>
                          <a:cs typeface="Avenir"/>
                          <a:sym typeface="Avenir"/>
                        </a:rPr>
                        <a:t>%</a:t>
                      </a:r>
                      <a:endParaRPr sz="900" u="none" cap="none" strike="noStrike">
                        <a:solidFill>
                          <a:srgbClr val="516F90"/>
                        </a:solidFill>
                        <a:latin typeface="Avenir"/>
                        <a:ea typeface="Avenir"/>
                        <a:cs typeface="Avenir"/>
                        <a:sym typeface="Avenir"/>
                      </a:endParaRPr>
                    </a:p>
                  </a:txBody>
                  <a:tcPr marT="91425" marB="91425" marR="91425" marL="91425">
                    <a:lnL cap="flat" cmpd="sng" w="9525">
                      <a:solidFill>
                        <a:srgbClr val="33475B"/>
                      </a:solidFill>
                      <a:prstDash val="solid"/>
                      <a:round/>
                      <a:headEnd len="sm" w="sm" type="none"/>
                      <a:tailEnd len="sm" w="sm" type="none"/>
                    </a:lnL>
                    <a:lnR cap="flat" cmpd="sng" w="9525">
                      <a:solidFill>
                        <a:srgbClr val="33475B"/>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FFFFFF"/>
                    </a:solidFill>
                  </a:tcPr>
                </a:tc>
              </a:tr>
              <a:tr h="346175">
                <a:tc>
                  <a:txBody>
                    <a:bodyPr/>
                    <a:lstStyle/>
                    <a:p>
                      <a:pPr indent="0" lvl="0" marL="0" marR="0" rtl="0" algn="l">
                        <a:lnSpc>
                          <a:spcPct val="100000"/>
                        </a:lnSpc>
                        <a:spcBef>
                          <a:spcPts val="0"/>
                        </a:spcBef>
                        <a:spcAft>
                          <a:spcPts val="0"/>
                        </a:spcAft>
                        <a:buClr>
                          <a:srgbClr val="000000"/>
                        </a:buClr>
                        <a:buSzPts val="1000"/>
                        <a:buFont typeface="Arial"/>
                        <a:buNone/>
                      </a:pPr>
                      <a:r>
                        <a:rPr lang="es" sz="1000">
                          <a:solidFill>
                            <a:srgbClr val="33475B"/>
                          </a:solidFill>
                          <a:latin typeface="Avenir"/>
                          <a:ea typeface="Avenir"/>
                          <a:cs typeface="Avenir"/>
                          <a:sym typeface="Avenir"/>
                        </a:rPr>
                        <a:t>X</a:t>
                      </a:r>
                      <a:endParaRPr sz="1000" u="none" cap="none" strike="noStrike">
                        <a:solidFill>
                          <a:srgbClr val="33475B"/>
                        </a:solidFill>
                        <a:latin typeface="Avenir"/>
                        <a:ea typeface="Avenir"/>
                        <a:cs typeface="Avenir"/>
                        <a:sym typeface="Avenir"/>
                      </a:endParaRPr>
                    </a:p>
                  </a:txBody>
                  <a:tcPr marT="91425" marB="91425" marR="91425" marL="91425">
                    <a:lnL cap="flat" cmpd="sng" w="9525">
                      <a:solidFill>
                        <a:srgbClr val="33475B"/>
                      </a:solidFill>
                      <a:prstDash val="solid"/>
                      <a:round/>
                      <a:headEnd len="sm" w="sm" type="none"/>
                      <a:tailEnd len="sm" w="sm" type="none"/>
                    </a:lnL>
                    <a:lnR cap="flat" cmpd="sng" w="9525">
                      <a:solidFill>
                        <a:srgbClr val="33475B"/>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EAF0F6"/>
                    </a:solidFill>
                  </a:tcPr>
                </a:tc>
                <a:tc>
                  <a:txBody>
                    <a:bodyPr/>
                    <a:lstStyle/>
                    <a:p>
                      <a:pPr indent="0" lvl="0" marL="0" marR="0" rtl="0" algn="l">
                        <a:lnSpc>
                          <a:spcPct val="100000"/>
                        </a:lnSpc>
                        <a:spcBef>
                          <a:spcPts val="0"/>
                        </a:spcBef>
                        <a:spcAft>
                          <a:spcPts val="0"/>
                        </a:spcAft>
                        <a:buClr>
                          <a:srgbClr val="000000"/>
                        </a:buClr>
                        <a:buSzPts val="900"/>
                        <a:buFont typeface="Arial"/>
                        <a:buNone/>
                      </a:pPr>
                      <a:r>
                        <a:t/>
                      </a:r>
                      <a:endParaRPr b="1" sz="900" u="none" cap="none" strike="noStrike">
                        <a:solidFill>
                          <a:srgbClr val="2D3E50"/>
                        </a:solidFill>
                        <a:latin typeface="Avenir"/>
                        <a:ea typeface="Avenir"/>
                        <a:cs typeface="Avenir"/>
                        <a:sym typeface="Avenir"/>
                      </a:endParaRPr>
                    </a:p>
                  </a:txBody>
                  <a:tcPr marT="91425" marB="91425" marR="91425" marL="91425">
                    <a:lnL cap="flat" cmpd="sng" w="9525">
                      <a:solidFill>
                        <a:srgbClr val="33475B"/>
                      </a:solidFill>
                      <a:prstDash val="solid"/>
                      <a:round/>
                      <a:headEnd len="sm" w="sm" type="none"/>
                      <a:tailEnd len="sm" w="sm" type="none"/>
                    </a:lnL>
                    <a:lnR cap="flat" cmpd="sng" w="9525">
                      <a:solidFill>
                        <a:srgbClr val="33475B"/>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FFFFFF"/>
                    </a:solidFill>
                  </a:tcPr>
                </a:tc>
                <a:tc>
                  <a:txBody>
                    <a:bodyPr/>
                    <a:lstStyle/>
                    <a:p>
                      <a:pPr indent="0" lvl="0" marL="0" marR="0" rtl="0" algn="ctr">
                        <a:lnSpc>
                          <a:spcPct val="100000"/>
                        </a:lnSpc>
                        <a:spcBef>
                          <a:spcPts val="0"/>
                        </a:spcBef>
                        <a:spcAft>
                          <a:spcPts val="0"/>
                        </a:spcAft>
                        <a:buClr>
                          <a:srgbClr val="000000"/>
                        </a:buClr>
                        <a:buSzPts val="900"/>
                        <a:buFont typeface="Arial"/>
                        <a:buNone/>
                      </a:pPr>
                      <a:r>
                        <a:rPr b="0" i="0" lang="es" sz="900" u="none" cap="none" strike="noStrike">
                          <a:solidFill>
                            <a:srgbClr val="516F90"/>
                          </a:solidFill>
                          <a:latin typeface="Avenir"/>
                          <a:ea typeface="Avenir"/>
                          <a:cs typeface="Avenir"/>
                          <a:sym typeface="Avenir"/>
                        </a:rPr>
                        <a:t>%</a:t>
                      </a:r>
                      <a:endParaRPr sz="900" u="none" cap="none" strike="noStrike">
                        <a:solidFill>
                          <a:srgbClr val="516F90"/>
                        </a:solidFill>
                        <a:latin typeface="Avenir"/>
                        <a:ea typeface="Avenir"/>
                        <a:cs typeface="Avenir"/>
                        <a:sym typeface="Avenir"/>
                      </a:endParaRPr>
                    </a:p>
                  </a:txBody>
                  <a:tcPr marT="91425" marB="91425" marR="91425" marL="91425">
                    <a:lnL cap="flat" cmpd="sng" w="9525">
                      <a:solidFill>
                        <a:srgbClr val="33475B"/>
                      </a:solidFill>
                      <a:prstDash val="solid"/>
                      <a:round/>
                      <a:headEnd len="sm" w="sm" type="none"/>
                      <a:tailEnd len="sm" w="sm" type="none"/>
                    </a:lnL>
                    <a:lnR cap="flat" cmpd="sng" w="9525">
                      <a:solidFill>
                        <a:srgbClr val="33475B"/>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FFFFFF"/>
                    </a:solidFill>
                  </a:tcPr>
                </a:tc>
                <a:tc>
                  <a:txBody>
                    <a:bodyPr/>
                    <a:lstStyle/>
                    <a:p>
                      <a:pPr indent="0" lvl="0" marL="0" marR="0" rtl="0" algn="l">
                        <a:lnSpc>
                          <a:spcPct val="100000"/>
                        </a:lnSpc>
                        <a:spcBef>
                          <a:spcPts val="0"/>
                        </a:spcBef>
                        <a:spcAft>
                          <a:spcPts val="0"/>
                        </a:spcAft>
                        <a:buClr>
                          <a:srgbClr val="000000"/>
                        </a:buClr>
                        <a:buSzPts val="900"/>
                        <a:buFont typeface="Arial"/>
                        <a:buNone/>
                      </a:pPr>
                      <a:r>
                        <a:t/>
                      </a:r>
                      <a:endParaRPr b="1" sz="900" u="none" cap="none" strike="noStrike">
                        <a:solidFill>
                          <a:srgbClr val="2D3E50"/>
                        </a:solidFill>
                        <a:latin typeface="Avenir"/>
                        <a:ea typeface="Avenir"/>
                        <a:cs typeface="Avenir"/>
                        <a:sym typeface="Avenir"/>
                      </a:endParaRPr>
                    </a:p>
                  </a:txBody>
                  <a:tcPr marT="91425" marB="91425" marR="91425" marL="91425">
                    <a:lnL cap="flat" cmpd="sng" w="9525">
                      <a:solidFill>
                        <a:srgbClr val="33475B"/>
                      </a:solidFill>
                      <a:prstDash val="solid"/>
                      <a:round/>
                      <a:headEnd len="sm" w="sm" type="none"/>
                      <a:tailEnd len="sm" w="sm" type="none"/>
                    </a:lnL>
                    <a:lnR cap="flat" cmpd="sng" w="9525">
                      <a:solidFill>
                        <a:srgbClr val="33475B"/>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FFFFFF"/>
                    </a:solidFill>
                  </a:tcPr>
                </a:tc>
                <a:tc>
                  <a:txBody>
                    <a:bodyPr/>
                    <a:lstStyle/>
                    <a:p>
                      <a:pPr indent="0" lvl="0" marL="0" marR="0" rtl="0" algn="ctr">
                        <a:lnSpc>
                          <a:spcPct val="100000"/>
                        </a:lnSpc>
                        <a:spcBef>
                          <a:spcPts val="0"/>
                        </a:spcBef>
                        <a:spcAft>
                          <a:spcPts val="0"/>
                        </a:spcAft>
                        <a:buClr>
                          <a:srgbClr val="000000"/>
                        </a:buClr>
                        <a:buSzPts val="900"/>
                        <a:buFont typeface="Arial"/>
                        <a:buNone/>
                      </a:pPr>
                      <a:r>
                        <a:rPr b="0" i="0" lang="es" sz="900" u="none" cap="none" strike="noStrike">
                          <a:solidFill>
                            <a:srgbClr val="516F90"/>
                          </a:solidFill>
                          <a:latin typeface="Avenir"/>
                          <a:ea typeface="Avenir"/>
                          <a:cs typeface="Avenir"/>
                          <a:sym typeface="Avenir"/>
                        </a:rPr>
                        <a:t>%</a:t>
                      </a:r>
                      <a:endParaRPr sz="900" u="none" cap="none" strike="noStrike">
                        <a:solidFill>
                          <a:srgbClr val="516F90"/>
                        </a:solidFill>
                        <a:latin typeface="Avenir"/>
                        <a:ea typeface="Avenir"/>
                        <a:cs typeface="Avenir"/>
                        <a:sym typeface="Avenir"/>
                      </a:endParaRPr>
                    </a:p>
                  </a:txBody>
                  <a:tcPr marT="91425" marB="91425" marR="91425" marL="91425">
                    <a:lnL cap="flat" cmpd="sng" w="9525">
                      <a:solidFill>
                        <a:srgbClr val="33475B"/>
                      </a:solidFill>
                      <a:prstDash val="solid"/>
                      <a:round/>
                      <a:headEnd len="sm" w="sm" type="none"/>
                      <a:tailEnd len="sm" w="sm" type="none"/>
                    </a:lnL>
                    <a:lnR cap="flat" cmpd="sng" w="9525">
                      <a:solidFill>
                        <a:srgbClr val="33475B"/>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FFFFFF"/>
                    </a:solidFill>
                  </a:tcPr>
                </a:tc>
                <a:tc>
                  <a:txBody>
                    <a:bodyPr/>
                    <a:lstStyle/>
                    <a:p>
                      <a:pPr indent="0" lvl="0" marL="0" marR="0" rtl="0" algn="l">
                        <a:lnSpc>
                          <a:spcPct val="100000"/>
                        </a:lnSpc>
                        <a:spcBef>
                          <a:spcPts val="0"/>
                        </a:spcBef>
                        <a:spcAft>
                          <a:spcPts val="0"/>
                        </a:spcAft>
                        <a:buClr>
                          <a:srgbClr val="000000"/>
                        </a:buClr>
                        <a:buSzPts val="900"/>
                        <a:buFont typeface="Arial"/>
                        <a:buNone/>
                      </a:pPr>
                      <a:r>
                        <a:t/>
                      </a:r>
                      <a:endParaRPr b="1" sz="900" u="none" cap="none" strike="noStrike">
                        <a:solidFill>
                          <a:srgbClr val="2D3E50"/>
                        </a:solidFill>
                        <a:latin typeface="Avenir"/>
                        <a:ea typeface="Avenir"/>
                        <a:cs typeface="Avenir"/>
                        <a:sym typeface="Avenir"/>
                      </a:endParaRPr>
                    </a:p>
                  </a:txBody>
                  <a:tcPr marT="91425" marB="91425" marR="91425" marL="91425">
                    <a:lnL cap="flat" cmpd="sng" w="9525">
                      <a:solidFill>
                        <a:srgbClr val="33475B"/>
                      </a:solidFill>
                      <a:prstDash val="solid"/>
                      <a:round/>
                      <a:headEnd len="sm" w="sm" type="none"/>
                      <a:tailEnd len="sm" w="sm" type="none"/>
                    </a:lnL>
                    <a:lnR cap="flat" cmpd="sng" w="9525">
                      <a:solidFill>
                        <a:srgbClr val="33475B"/>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FFFFFF"/>
                    </a:solidFill>
                  </a:tcPr>
                </a:tc>
                <a:tc>
                  <a:txBody>
                    <a:bodyPr/>
                    <a:lstStyle/>
                    <a:p>
                      <a:pPr indent="0" lvl="0" marL="0" marR="0" rtl="0" algn="ctr">
                        <a:lnSpc>
                          <a:spcPct val="100000"/>
                        </a:lnSpc>
                        <a:spcBef>
                          <a:spcPts val="0"/>
                        </a:spcBef>
                        <a:spcAft>
                          <a:spcPts val="0"/>
                        </a:spcAft>
                        <a:buClr>
                          <a:srgbClr val="000000"/>
                        </a:buClr>
                        <a:buSzPts val="900"/>
                        <a:buFont typeface="Arial"/>
                        <a:buNone/>
                      </a:pPr>
                      <a:r>
                        <a:rPr b="0" i="0" lang="es" sz="900" u="none" cap="none" strike="noStrike">
                          <a:solidFill>
                            <a:srgbClr val="516F90"/>
                          </a:solidFill>
                          <a:latin typeface="Avenir"/>
                          <a:ea typeface="Avenir"/>
                          <a:cs typeface="Avenir"/>
                          <a:sym typeface="Avenir"/>
                        </a:rPr>
                        <a:t>%</a:t>
                      </a:r>
                      <a:endParaRPr sz="900" u="none" cap="none" strike="noStrike">
                        <a:solidFill>
                          <a:srgbClr val="516F90"/>
                        </a:solidFill>
                        <a:latin typeface="Avenir"/>
                        <a:ea typeface="Avenir"/>
                        <a:cs typeface="Avenir"/>
                        <a:sym typeface="Avenir"/>
                      </a:endParaRPr>
                    </a:p>
                  </a:txBody>
                  <a:tcPr marT="91425" marB="91425" marR="91425" marL="91425">
                    <a:lnL cap="flat" cmpd="sng" w="9525">
                      <a:solidFill>
                        <a:srgbClr val="33475B"/>
                      </a:solidFill>
                      <a:prstDash val="solid"/>
                      <a:round/>
                      <a:headEnd len="sm" w="sm" type="none"/>
                      <a:tailEnd len="sm" w="sm" type="none"/>
                    </a:lnL>
                    <a:lnR cap="flat" cmpd="sng" w="9525">
                      <a:solidFill>
                        <a:srgbClr val="33475B"/>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FFFFFF"/>
                    </a:solidFill>
                  </a:tcPr>
                </a:tc>
                <a:tc>
                  <a:txBody>
                    <a:bodyPr/>
                    <a:lstStyle/>
                    <a:p>
                      <a:pPr indent="0" lvl="0" marL="0" marR="0" rtl="0" algn="l">
                        <a:lnSpc>
                          <a:spcPct val="100000"/>
                        </a:lnSpc>
                        <a:spcBef>
                          <a:spcPts val="0"/>
                        </a:spcBef>
                        <a:spcAft>
                          <a:spcPts val="0"/>
                        </a:spcAft>
                        <a:buClr>
                          <a:srgbClr val="000000"/>
                        </a:buClr>
                        <a:buSzPts val="900"/>
                        <a:buFont typeface="Arial"/>
                        <a:buNone/>
                      </a:pPr>
                      <a:r>
                        <a:t/>
                      </a:r>
                      <a:endParaRPr b="1" sz="900" u="none" cap="none" strike="noStrike">
                        <a:solidFill>
                          <a:srgbClr val="2D3E50"/>
                        </a:solidFill>
                        <a:latin typeface="Avenir"/>
                        <a:ea typeface="Avenir"/>
                        <a:cs typeface="Avenir"/>
                        <a:sym typeface="Avenir"/>
                      </a:endParaRPr>
                    </a:p>
                  </a:txBody>
                  <a:tcPr marT="91425" marB="91425" marR="91425" marL="91425">
                    <a:lnL cap="flat" cmpd="sng" w="9525">
                      <a:solidFill>
                        <a:srgbClr val="33475B"/>
                      </a:solidFill>
                      <a:prstDash val="solid"/>
                      <a:round/>
                      <a:headEnd len="sm" w="sm" type="none"/>
                      <a:tailEnd len="sm" w="sm" type="none"/>
                    </a:lnL>
                    <a:lnR cap="flat" cmpd="sng" w="9525">
                      <a:solidFill>
                        <a:srgbClr val="33475B"/>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FFFFFF"/>
                    </a:solidFill>
                  </a:tcPr>
                </a:tc>
                <a:tc>
                  <a:txBody>
                    <a:bodyPr/>
                    <a:lstStyle/>
                    <a:p>
                      <a:pPr indent="0" lvl="0" marL="0" marR="0" rtl="0" algn="ctr">
                        <a:lnSpc>
                          <a:spcPct val="100000"/>
                        </a:lnSpc>
                        <a:spcBef>
                          <a:spcPts val="0"/>
                        </a:spcBef>
                        <a:spcAft>
                          <a:spcPts val="0"/>
                        </a:spcAft>
                        <a:buClr>
                          <a:srgbClr val="000000"/>
                        </a:buClr>
                        <a:buSzPts val="900"/>
                        <a:buFont typeface="Arial"/>
                        <a:buNone/>
                      </a:pPr>
                      <a:r>
                        <a:rPr b="0" i="0" lang="es" sz="900" u="none" cap="none" strike="noStrike">
                          <a:solidFill>
                            <a:srgbClr val="516F90"/>
                          </a:solidFill>
                          <a:latin typeface="Avenir"/>
                          <a:ea typeface="Avenir"/>
                          <a:cs typeface="Avenir"/>
                          <a:sym typeface="Avenir"/>
                        </a:rPr>
                        <a:t>%</a:t>
                      </a:r>
                      <a:endParaRPr sz="900" u="none" cap="none" strike="noStrike">
                        <a:solidFill>
                          <a:srgbClr val="516F90"/>
                        </a:solidFill>
                        <a:latin typeface="Avenir"/>
                        <a:ea typeface="Avenir"/>
                        <a:cs typeface="Avenir"/>
                        <a:sym typeface="Avenir"/>
                      </a:endParaRPr>
                    </a:p>
                  </a:txBody>
                  <a:tcPr marT="91425" marB="91425" marR="91425" marL="91425">
                    <a:lnL cap="flat" cmpd="sng" w="9525">
                      <a:solidFill>
                        <a:srgbClr val="33475B"/>
                      </a:solidFill>
                      <a:prstDash val="solid"/>
                      <a:round/>
                      <a:headEnd len="sm" w="sm" type="none"/>
                      <a:tailEnd len="sm" w="sm" type="none"/>
                    </a:lnL>
                    <a:lnR cap="flat" cmpd="sng" w="9525">
                      <a:solidFill>
                        <a:srgbClr val="33475B"/>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FFFFFF"/>
                    </a:solidFill>
                  </a:tcPr>
                </a:tc>
              </a:tr>
              <a:tr h="346175">
                <a:tc>
                  <a:txBody>
                    <a:bodyPr/>
                    <a:lstStyle/>
                    <a:p>
                      <a:pPr indent="0" lvl="0" marL="0" marR="0" rtl="0" algn="l">
                        <a:lnSpc>
                          <a:spcPct val="100000"/>
                        </a:lnSpc>
                        <a:spcBef>
                          <a:spcPts val="0"/>
                        </a:spcBef>
                        <a:spcAft>
                          <a:spcPts val="0"/>
                        </a:spcAft>
                        <a:buClr>
                          <a:srgbClr val="000000"/>
                        </a:buClr>
                        <a:buSzPts val="1000"/>
                        <a:buFont typeface="Arial"/>
                        <a:buNone/>
                      </a:pPr>
                      <a:r>
                        <a:rPr b="0" i="0" lang="es" sz="1000" u="none" cap="none" strike="noStrike">
                          <a:solidFill>
                            <a:srgbClr val="33475B"/>
                          </a:solidFill>
                          <a:latin typeface="Avenir"/>
                          <a:ea typeface="Avenir"/>
                          <a:cs typeface="Avenir"/>
                          <a:sym typeface="Avenir"/>
                        </a:rPr>
                        <a:t>YouTube</a:t>
                      </a:r>
                      <a:endParaRPr sz="1000" u="none" cap="none" strike="noStrike">
                        <a:solidFill>
                          <a:srgbClr val="33475B"/>
                        </a:solidFill>
                        <a:latin typeface="Avenir"/>
                        <a:ea typeface="Avenir"/>
                        <a:cs typeface="Avenir"/>
                        <a:sym typeface="Avenir"/>
                      </a:endParaRPr>
                    </a:p>
                  </a:txBody>
                  <a:tcPr marT="91425" marB="91425" marR="91425" marL="91425">
                    <a:lnL cap="flat" cmpd="sng" w="9525">
                      <a:solidFill>
                        <a:srgbClr val="33475B"/>
                      </a:solidFill>
                      <a:prstDash val="solid"/>
                      <a:round/>
                      <a:headEnd len="sm" w="sm" type="none"/>
                      <a:tailEnd len="sm" w="sm" type="none"/>
                    </a:lnL>
                    <a:lnR cap="flat" cmpd="sng" w="9525">
                      <a:solidFill>
                        <a:srgbClr val="33475B"/>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EAF0F6"/>
                    </a:solidFill>
                  </a:tcPr>
                </a:tc>
                <a:tc>
                  <a:txBody>
                    <a:bodyPr/>
                    <a:lstStyle/>
                    <a:p>
                      <a:pPr indent="0" lvl="0" marL="0" marR="0" rtl="0" algn="l">
                        <a:lnSpc>
                          <a:spcPct val="100000"/>
                        </a:lnSpc>
                        <a:spcBef>
                          <a:spcPts val="0"/>
                        </a:spcBef>
                        <a:spcAft>
                          <a:spcPts val="0"/>
                        </a:spcAft>
                        <a:buClr>
                          <a:srgbClr val="000000"/>
                        </a:buClr>
                        <a:buSzPts val="900"/>
                        <a:buFont typeface="Arial"/>
                        <a:buNone/>
                      </a:pPr>
                      <a:r>
                        <a:t/>
                      </a:r>
                      <a:endParaRPr b="1" sz="900" u="none" cap="none" strike="noStrike">
                        <a:solidFill>
                          <a:srgbClr val="2D3E50"/>
                        </a:solidFill>
                        <a:latin typeface="Avenir"/>
                        <a:ea typeface="Avenir"/>
                        <a:cs typeface="Avenir"/>
                        <a:sym typeface="Avenir"/>
                      </a:endParaRPr>
                    </a:p>
                  </a:txBody>
                  <a:tcPr marT="91425" marB="91425" marR="91425" marL="91425">
                    <a:lnL cap="flat" cmpd="sng" w="9525">
                      <a:solidFill>
                        <a:srgbClr val="33475B"/>
                      </a:solidFill>
                      <a:prstDash val="solid"/>
                      <a:round/>
                      <a:headEnd len="sm" w="sm" type="none"/>
                      <a:tailEnd len="sm" w="sm" type="none"/>
                    </a:lnL>
                    <a:lnR cap="flat" cmpd="sng" w="9525">
                      <a:solidFill>
                        <a:srgbClr val="33475B"/>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FFFFFF"/>
                    </a:solidFill>
                  </a:tcPr>
                </a:tc>
                <a:tc>
                  <a:txBody>
                    <a:bodyPr/>
                    <a:lstStyle/>
                    <a:p>
                      <a:pPr indent="0" lvl="0" marL="0" marR="0" rtl="0" algn="ctr">
                        <a:lnSpc>
                          <a:spcPct val="100000"/>
                        </a:lnSpc>
                        <a:spcBef>
                          <a:spcPts val="0"/>
                        </a:spcBef>
                        <a:spcAft>
                          <a:spcPts val="0"/>
                        </a:spcAft>
                        <a:buClr>
                          <a:srgbClr val="000000"/>
                        </a:buClr>
                        <a:buSzPts val="900"/>
                        <a:buFont typeface="Arial"/>
                        <a:buNone/>
                      </a:pPr>
                      <a:r>
                        <a:rPr b="0" i="0" lang="es" sz="900" u="none" cap="none" strike="noStrike">
                          <a:solidFill>
                            <a:srgbClr val="516F90"/>
                          </a:solidFill>
                          <a:latin typeface="Avenir"/>
                          <a:ea typeface="Avenir"/>
                          <a:cs typeface="Avenir"/>
                          <a:sym typeface="Avenir"/>
                        </a:rPr>
                        <a:t>%</a:t>
                      </a:r>
                      <a:endParaRPr sz="900" u="none" cap="none" strike="noStrike">
                        <a:solidFill>
                          <a:srgbClr val="516F90"/>
                        </a:solidFill>
                        <a:latin typeface="Avenir"/>
                        <a:ea typeface="Avenir"/>
                        <a:cs typeface="Avenir"/>
                        <a:sym typeface="Avenir"/>
                      </a:endParaRPr>
                    </a:p>
                  </a:txBody>
                  <a:tcPr marT="91425" marB="91425" marR="91425" marL="91425">
                    <a:lnL cap="flat" cmpd="sng" w="9525">
                      <a:solidFill>
                        <a:srgbClr val="33475B"/>
                      </a:solidFill>
                      <a:prstDash val="solid"/>
                      <a:round/>
                      <a:headEnd len="sm" w="sm" type="none"/>
                      <a:tailEnd len="sm" w="sm" type="none"/>
                    </a:lnL>
                    <a:lnR cap="flat" cmpd="sng" w="9525">
                      <a:solidFill>
                        <a:srgbClr val="33475B"/>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FFFFFF"/>
                    </a:solidFill>
                  </a:tcPr>
                </a:tc>
                <a:tc>
                  <a:txBody>
                    <a:bodyPr/>
                    <a:lstStyle/>
                    <a:p>
                      <a:pPr indent="0" lvl="0" marL="0" marR="0" rtl="0" algn="l">
                        <a:lnSpc>
                          <a:spcPct val="100000"/>
                        </a:lnSpc>
                        <a:spcBef>
                          <a:spcPts val="0"/>
                        </a:spcBef>
                        <a:spcAft>
                          <a:spcPts val="0"/>
                        </a:spcAft>
                        <a:buClr>
                          <a:srgbClr val="000000"/>
                        </a:buClr>
                        <a:buSzPts val="900"/>
                        <a:buFont typeface="Arial"/>
                        <a:buNone/>
                      </a:pPr>
                      <a:r>
                        <a:t/>
                      </a:r>
                      <a:endParaRPr b="1" sz="900" u="none" cap="none" strike="noStrike">
                        <a:solidFill>
                          <a:srgbClr val="2D3E50"/>
                        </a:solidFill>
                        <a:latin typeface="Avenir"/>
                        <a:ea typeface="Avenir"/>
                        <a:cs typeface="Avenir"/>
                        <a:sym typeface="Avenir"/>
                      </a:endParaRPr>
                    </a:p>
                  </a:txBody>
                  <a:tcPr marT="91425" marB="91425" marR="91425" marL="91425">
                    <a:lnL cap="flat" cmpd="sng" w="9525">
                      <a:solidFill>
                        <a:srgbClr val="33475B"/>
                      </a:solidFill>
                      <a:prstDash val="solid"/>
                      <a:round/>
                      <a:headEnd len="sm" w="sm" type="none"/>
                      <a:tailEnd len="sm" w="sm" type="none"/>
                    </a:lnL>
                    <a:lnR cap="flat" cmpd="sng" w="9525">
                      <a:solidFill>
                        <a:srgbClr val="33475B"/>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FFFFFF"/>
                    </a:solidFill>
                  </a:tcPr>
                </a:tc>
                <a:tc>
                  <a:txBody>
                    <a:bodyPr/>
                    <a:lstStyle/>
                    <a:p>
                      <a:pPr indent="0" lvl="0" marL="0" marR="0" rtl="0" algn="ctr">
                        <a:lnSpc>
                          <a:spcPct val="100000"/>
                        </a:lnSpc>
                        <a:spcBef>
                          <a:spcPts val="0"/>
                        </a:spcBef>
                        <a:spcAft>
                          <a:spcPts val="0"/>
                        </a:spcAft>
                        <a:buClr>
                          <a:srgbClr val="000000"/>
                        </a:buClr>
                        <a:buSzPts val="900"/>
                        <a:buFont typeface="Arial"/>
                        <a:buNone/>
                      </a:pPr>
                      <a:r>
                        <a:rPr b="0" i="0" lang="es" sz="900" u="none" cap="none" strike="noStrike">
                          <a:solidFill>
                            <a:srgbClr val="516F90"/>
                          </a:solidFill>
                          <a:latin typeface="Avenir"/>
                          <a:ea typeface="Avenir"/>
                          <a:cs typeface="Avenir"/>
                          <a:sym typeface="Avenir"/>
                        </a:rPr>
                        <a:t>%</a:t>
                      </a:r>
                      <a:endParaRPr sz="900" u="none" cap="none" strike="noStrike">
                        <a:solidFill>
                          <a:srgbClr val="516F90"/>
                        </a:solidFill>
                        <a:latin typeface="Avenir"/>
                        <a:ea typeface="Avenir"/>
                        <a:cs typeface="Avenir"/>
                        <a:sym typeface="Avenir"/>
                      </a:endParaRPr>
                    </a:p>
                  </a:txBody>
                  <a:tcPr marT="91425" marB="91425" marR="91425" marL="91425">
                    <a:lnL cap="flat" cmpd="sng" w="9525">
                      <a:solidFill>
                        <a:srgbClr val="33475B"/>
                      </a:solidFill>
                      <a:prstDash val="solid"/>
                      <a:round/>
                      <a:headEnd len="sm" w="sm" type="none"/>
                      <a:tailEnd len="sm" w="sm" type="none"/>
                    </a:lnL>
                    <a:lnR cap="flat" cmpd="sng" w="9525">
                      <a:solidFill>
                        <a:srgbClr val="33475B"/>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FFFFFF"/>
                    </a:solidFill>
                  </a:tcPr>
                </a:tc>
                <a:tc>
                  <a:txBody>
                    <a:bodyPr/>
                    <a:lstStyle/>
                    <a:p>
                      <a:pPr indent="0" lvl="0" marL="0" marR="0" rtl="0" algn="l">
                        <a:lnSpc>
                          <a:spcPct val="100000"/>
                        </a:lnSpc>
                        <a:spcBef>
                          <a:spcPts val="0"/>
                        </a:spcBef>
                        <a:spcAft>
                          <a:spcPts val="0"/>
                        </a:spcAft>
                        <a:buClr>
                          <a:srgbClr val="000000"/>
                        </a:buClr>
                        <a:buSzPts val="900"/>
                        <a:buFont typeface="Arial"/>
                        <a:buNone/>
                      </a:pPr>
                      <a:r>
                        <a:t/>
                      </a:r>
                      <a:endParaRPr b="1" sz="900" u="none" cap="none" strike="noStrike">
                        <a:solidFill>
                          <a:srgbClr val="2D3E50"/>
                        </a:solidFill>
                        <a:latin typeface="Avenir"/>
                        <a:ea typeface="Avenir"/>
                        <a:cs typeface="Avenir"/>
                        <a:sym typeface="Avenir"/>
                      </a:endParaRPr>
                    </a:p>
                  </a:txBody>
                  <a:tcPr marT="91425" marB="91425" marR="91425" marL="91425">
                    <a:lnL cap="flat" cmpd="sng" w="9525">
                      <a:solidFill>
                        <a:srgbClr val="33475B"/>
                      </a:solidFill>
                      <a:prstDash val="solid"/>
                      <a:round/>
                      <a:headEnd len="sm" w="sm" type="none"/>
                      <a:tailEnd len="sm" w="sm" type="none"/>
                    </a:lnL>
                    <a:lnR cap="flat" cmpd="sng" w="9525">
                      <a:solidFill>
                        <a:srgbClr val="33475B"/>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FFFFFF"/>
                    </a:solidFill>
                  </a:tcPr>
                </a:tc>
                <a:tc>
                  <a:txBody>
                    <a:bodyPr/>
                    <a:lstStyle/>
                    <a:p>
                      <a:pPr indent="0" lvl="0" marL="0" marR="0" rtl="0" algn="ctr">
                        <a:lnSpc>
                          <a:spcPct val="100000"/>
                        </a:lnSpc>
                        <a:spcBef>
                          <a:spcPts val="0"/>
                        </a:spcBef>
                        <a:spcAft>
                          <a:spcPts val="0"/>
                        </a:spcAft>
                        <a:buClr>
                          <a:srgbClr val="000000"/>
                        </a:buClr>
                        <a:buSzPts val="900"/>
                        <a:buFont typeface="Arial"/>
                        <a:buNone/>
                      </a:pPr>
                      <a:r>
                        <a:rPr b="0" i="0" lang="es" sz="900" u="none" cap="none" strike="noStrike">
                          <a:solidFill>
                            <a:srgbClr val="516F90"/>
                          </a:solidFill>
                          <a:latin typeface="Avenir"/>
                          <a:ea typeface="Avenir"/>
                          <a:cs typeface="Avenir"/>
                          <a:sym typeface="Avenir"/>
                        </a:rPr>
                        <a:t>%</a:t>
                      </a:r>
                      <a:endParaRPr sz="900" u="none" cap="none" strike="noStrike">
                        <a:solidFill>
                          <a:srgbClr val="516F90"/>
                        </a:solidFill>
                        <a:latin typeface="Avenir"/>
                        <a:ea typeface="Avenir"/>
                        <a:cs typeface="Avenir"/>
                        <a:sym typeface="Avenir"/>
                      </a:endParaRPr>
                    </a:p>
                  </a:txBody>
                  <a:tcPr marT="91425" marB="91425" marR="91425" marL="91425">
                    <a:lnL cap="flat" cmpd="sng" w="9525">
                      <a:solidFill>
                        <a:srgbClr val="33475B"/>
                      </a:solidFill>
                      <a:prstDash val="solid"/>
                      <a:round/>
                      <a:headEnd len="sm" w="sm" type="none"/>
                      <a:tailEnd len="sm" w="sm" type="none"/>
                    </a:lnL>
                    <a:lnR cap="flat" cmpd="sng" w="9525">
                      <a:solidFill>
                        <a:srgbClr val="33475B"/>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FFFFFF"/>
                    </a:solidFill>
                  </a:tcPr>
                </a:tc>
                <a:tc>
                  <a:txBody>
                    <a:bodyPr/>
                    <a:lstStyle/>
                    <a:p>
                      <a:pPr indent="0" lvl="0" marL="0" marR="0" rtl="0" algn="l">
                        <a:lnSpc>
                          <a:spcPct val="100000"/>
                        </a:lnSpc>
                        <a:spcBef>
                          <a:spcPts val="0"/>
                        </a:spcBef>
                        <a:spcAft>
                          <a:spcPts val="0"/>
                        </a:spcAft>
                        <a:buClr>
                          <a:srgbClr val="000000"/>
                        </a:buClr>
                        <a:buSzPts val="900"/>
                        <a:buFont typeface="Arial"/>
                        <a:buNone/>
                      </a:pPr>
                      <a:r>
                        <a:t/>
                      </a:r>
                      <a:endParaRPr b="1" sz="900" u="none" cap="none" strike="noStrike">
                        <a:solidFill>
                          <a:srgbClr val="2D3E50"/>
                        </a:solidFill>
                        <a:latin typeface="Avenir"/>
                        <a:ea typeface="Avenir"/>
                        <a:cs typeface="Avenir"/>
                        <a:sym typeface="Avenir"/>
                      </a:endParaRPr>
                    </a:p>
                  </a:txBody>
                  <a:tcPr marT="91425" marB="91425" marR="91425" marL="91425">
                    <a:lnL cap="flat" cmpd="sng" w="9525">
                      <a:solidFill>
                        <a:srgbClr val="33475B"/>
                      </a:solidFill>
                      <a:prstDash val="solid"/>
                      <a:round/>
                      <a:headEnd len="sm" w="sm" type="none"/>
                      <a:tailEnd len="sm" w="sm" type="none"/>
                    </a:lnL>
                    <a:lnR cap="flat" cmpd="sng" w="9525">
                      <a:solidFill>
                        <a:srgbClr val="33475B"/>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FFFFFF"/>
                    </a:solidFill>
                  </a:tcPr>
                </a:tc>
                <a:tc>
                  <a:txBody>
                    <a:bodyPr/>
                    <a:lstStyle/>
                    <a:p>
                      <a:pPr indent="0" lvl="0" marL="0" marR="0" rtl="0" algn="ctr">
                        <a:lnSpc>
                          <a:spcPct val="100000"/>
                        </a:lnSpc>
                        <a:spcBef>
                          <a:spcPts val="0"/>
                        </a:spcBef>
                        <a:spcAft>
                          <a:spcPts val="0"/>
                        </a:spcAft>
                        <a:buClr>
                          <a:srgbClr val="000000"/>
                        </a:buClr>
                        <a:buSzPts val="900"/>
                        <a:buFont typeface="Arial"/>
                        <a:buNone/>
                      </a:pPr>
                      <a:r>
                        <a:rPr b="0" i="0" lang="es" sz="900" u="none" cap="none" strike="noStrike">
                          <a:solidFill>
                            <a:srgbClr val="516F90"/>
                          </a:solidFill>
                          <a:latin typeface="Avenir"/>
                          <a:ea typeface="Avenir"/>
                          <a:cs typeface="Avenir"/>
                          <a:sym typeface="Avenir"/>
                        </a:rPr>
                        <a:t>%</a:t>
                      </a:r>
                      <a:endParaRPr sz="900" u="none" cap="none" strike="noStrike">
                        <a:solidFill>
                          <a:srgbClr val="516F90"/>
                        </a:solidFill>
                        <a:latin typeface="Avenir"/>
                        <a:ea typeface="Avenir"/>
                        <a:cs typeface="Avenir"/>
                        <a:sym typeface="Avenir"/>
                      </a:endParaRPr>
                    </a:p>
                  </a:txBody>
                  <a:tcPr marT="91425" marB="91425" marR="91425" marL="91425">
                    <a:lnL cap="flat" cmpd="sng" w="9525">
                      <a:solidFill>
                        <a:srgbClr val="33475B"/>
                      </a:solidFill>
                      <a:prstDash val="solid"/>
                      <a:round/>
                      <a:headEnd len="sm" w="sm" type="none"/>
                      <a:tailEnd len="sm" w="sm" type="none"/>
                    </a:lnL>
                    <a:lnR cap="flat" cmpd="sng" w="9525">
                      <a:solidFill>
                        <a:srgbClr val="33475B"/>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FFFFFF"/>
                    </a:solidFill>
                  </a:tcPr>
                </a:tc>
              </a:tr>
              <a:tr h="346175">
                <a:tc>
                  <a:txBody>
                    <a:bodyPr/>
                    <a:lstStyle/>
                    <a:p>
                      <a:pPr indent="0" lvl="0" marL="0" marR="0" rtl="0" algn="l">
                        <a:lnSpc>
                          <a:spcPct val="100000"/>
                        </a:lnSpc>
                        <a:spcBef>
                          <a:spcPts val="0"/>
                        </a:spcBef>
                        <a:spcAft>
                          <a:spcPts val="0"/>
                        </a:spcAft>
                        <a:buClr>
                          <a:srgbClr val="000000"/>
                        </a:buClr>
                        <a:buSzPts val="1000"/>
                        <a:buFont typeface="Arial"/>
                        <a:buNone/>
                      </a:pPr>
                      <a:r>
                        <a:rPr b="1" i="0" lang="es" sz="1000" u="none" cap="none" strike="noStrike">
                          <a:solidFill>
                            <a:srgbClr val="2D3E50"/>
                          </a:solidFill>
                          <a:latin typeface="Avenir"/>
                          <a:ea typeface="Avenir"/>
                          <a:cs typeface="Avenir"/>
                          <a:sym typeface="Avenir"/>
                        </a:rPr>
                        <a:t>TOTAL</a:t>
                      </a:r>
                      <a:endParaRPr b="1" sz="1000" u="none" cap="none" strike="noStrike">
                        <a:solidFill>
                          <a:srgbClr val="2D3E50"/>
                        </a:solidFill>
                        <a:latin typeface="Avenir"/>
                        <a:ea typeface="Avenir"/>
                        <a:cs typeface="Avenir"/>
                        <a:sym typeface="Avenir"/>
                      </a:endParaRPr>
                    </a:p>
                  </a:txBody>
                  <a:tcPr marT="91425" marB="91425" marR="91425" marL="91425">
                    <a:lnL cap="flat" cmpd="sng" w="9525">
                      <a:solidFill>
                        <a:srgbClr val="33475B"/>
                      </a:solidFill>
                      <a:prstDash val="solid"/>
                      <a:round/>
                      <a:headEnd len="sm" w="sm" type="none"/>
                      <a:tailEnd len="sm" w="sm" type="none"/>
                    </a:lnL>
                    <a:lnR cap="flat" cmpd="sng" w="9525">
                      <a:solidFill>
                        <a:srgbClr val="33475B"/>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F5C26B"/>
                    </a:solidFill>
                  </a:tcPr>
                </a:tc>
                <a:tc>
                  <a:txBody>
                    <a:bodyPr/>
                    <a:lstStyle/>
                    <a:p>
                      <a:pPr indent="0" lvl="0" marL="0" marR="0" rtl="0" algn="l">
                        <a:lnSpc>
                          <a:spcPct val="100000"/>
                        </a:lnSpc>
                        <a:spcBef>
                          <a:spcPts val="0"/>
                        </a:spcBef>
                        <a:spcAft>
                          <a:spcPts val="0"/>
                        </a:spcAft>
                        <a:buClr>
                          <a:srgbClr val="000000"/>
                        </a:buClr>
                        <a:buSzPts val="900"/>
                        <a:buFont typeface="Arial"/>
                        <a:buNone/>
                      </a:pPr>
                      <a:r>
                        <a:t/>
                      </a:r>
                      <a:endParaRPr sz="900" u="none" cap="none" strike="noStrike">
                        <a:latin typeface="Avenir"/>
                        <a:ea typeface="Avenir"/>
                        <a:cs typeface="Avenir"/>
                        <a:sym typeface="Avenir"/>
                      </a:endParaRPr>
                    </a:p>
                  </a:txBody>
                  <a:tcPr marT="91425" marB="91425" marR="91425" marL="91425">
                    <a:lnL cap="flat" cmpd="sng" w="9525">
                      <a:solidFill>
                        <a:srgbClr val="33475B"/>
                      </a:solidFill>
                      <a:prstDash val="solid"/>
                      <a:round/>
                      <a:headEnd len="sm" w="sm" type="none"/>
                      <a:tailEnd len="sm" w="sm" type="none"/>
                    </a:lnL>
                    <a:lnR cap="flat" cmpd="sng" w="9525">
                      <a:solidFill>
                        <a:srgbClr val="33475B"/>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F5C26B"/>
                    </a:solidFill>
                  </a:tcPr>
                </a:tc>
                <a:tc>
                  <a:txBody>
                    <a:bodyPr/>
                    <a:lstStyle/>
                    <a:p>
                      <a:pPr indent="0" lvl="0" marL="0" marR="0" rtl="0" algn="ctr">
                        <a:lnSpc>
                          <a:spcPct val="100000"/>
                        </a:lnSpc>
                        <a:spcBef>
                          <a:spcPts val="0"/>
                        </a:spcBef>
                        <a:spcAft>
                          <a:spcPts val="0"/>
                        </a:spcAft>
                        <a:buClr>
                          <a:srgbClr val="000000"/>
                        </a:buClr>
                        <a:buSzPts val="900"/>
                        <a:buFont typeface="Arial"/>
                        <a:buNone/>
                      </a:pPr>
                      <a:r>
                        <a:t/>
                      </a:r>
                      <a:endParaRPr sz="900" u="none" cap="none" strike="noStrike">
                        <a:latin typeface="Avenir"/>
                        <a:ea typeface="Avenir"/>
                        <a:cs typeface="Avenir"/>
                        <a:sym typeface="Avenir"/>
                      </a:endParaRPr>
                    </a:p>
                  </a:txBody>
                  <a:tcPr marT="91425" marB="91425" marR="91425" marL="91425">
                    <a:lnL cap="flat" cmpd="sng" w="9525">
                      <a:solidFill>
                        <a:srgbClr val="33475B"/>
                      </a:solidFill>
                      <a:prstDash val="solid"/>
                      <a:round/>
                      <a:headEnd len="sm" w="sm" type="none"/>
                      <a:tailEnd len="sm" w="sm" type="none"/>
                    </a:lnL>
                    <a:lnR cap="flat" cmpd="sng" w="9525">
                      <a:solidFill>
                        <a:srgbClr val="33475B"/>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F5C26B"/>
                    </a:solidFill>
                  </a:tcPr>
                </a:tc>
                <a:tc>
                  <a:txBody>
                    <a:bodyPr/>
                    <a:lstStyle/>
                    <a:p>
                      <a:pPr indent="0" lvl="0" marL="0" marR="0" rtl="0" algn="l">
                        <a:lnSpc>
                          <a:spcPct val="100000"/>
                        </a:lnSpc>
                        <a:spcBef>
                          <a:spcPts val="0"/>
                        </a:spcBef>
                        <a:spcAft>
                          <a:spcPts val="0"/>
                        </a:spcAft>
                        <a:buClr>
                          <a:srgbClr val="000000"/>
                        </a:buClr>
                        <a:buSzPts val="900"/>
                        <a:buFont typeface="Arial"/>
                        <a:buNone/>
                      </a:pPr>
                      <a:r>
                        <a:t/>
                      </a:r>
                      <a:endParaRPr sz="900" u="none" cap="none" strike="noStrike">
                        <a:latin typeface="Avenir"/>
                        <a:ea typeface="Avenir"/>
                        <a:cs typeface="Avenir"/>
                        <a:sym typeface="Avenir"/>
                      </a:endParaRPr>
                    </a:p>
                  </a:txBody>
                  <a:tcPr marT="91425" marB="91425" marR="91425" marL="91425">
                    <a:lnL cap="flat" cmpd="sng" w="9525">
                      <a:solidFill>
                        <a:srgbClr val="33475B"/>
                      </a:solidFill>
                      <a:prstDash val="solid"/>
                      <a:round/>
                      <a:headEnd len="sm" w="sm" type="none"/>
                      <a:tailEnd len="sm" w="sm" type="none"/>
                    </a:lnL>
                    <a:lnR cap="flat" cmpd="sng" w="9525">
                      <a:solidFill>
                        <a:srgbClr val="33475B"/>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F5C26B"/>
                    </a:solidFill>
                  </a:tcPr>
                </a:tc>
                <a:tc>
                  <a:txBody>
                    <a:bodyPr/>
                    <a:lstStyle/>
                    <a:p>
                      <a:pPr indent="0" lvl="0" marL="0" marR="0" rtl="0" algn="l">
                        <a:lnSpc>
                          <a:spcPct val="100000"/>
                        </a:lnSpc>
                        <a:spcBef>
                          <a:spcPts val="0"/>
                        </a:spcBef>
                        <a:spcAft>
                          <a:spcPts val="0"/>
                        </a:spcAft>
                        <a:buClr>
                          <a:srgbClr val="000000"/>
                        </a:buClr>
                        <a:buSzPts val="900"/>
                        <a:buFont typeface="Arial"/>
                        <a:buNone/>
                      </a:pPr>
                      <a:r>
                        <a:t/>
                      </a:r>
                      <a:endParaRPr sz="900" u="none" cap="none" strike="noStrike">
                        <a:latin typeface="Avenir"/>
                        <a:ea typeface="Avenir"/>
                        <a:cs typeface="Avenir"/>
                        <a:sym typeface="Avenir"/>
                      </a:endParaRPr>
                    </a:p>
                  </a:txBody>
                  <a:tcPr marT="91425" marB="91425" marR="91425" marL="91425">
                    <a:lnL cap="flat" cmpd="sng" w="9525">
                      <a:solidFill>
                        <a:srgbClr val="33475B"/>
                      </a:solidFill>
                      <a:prstDash val="solid"/>
                      <a:round/>
                      <a:headEnd len="sm" w="sm" type="none"/>
                      <a:tailEnd len="sm" w="sm" type="none"/>
                    </a:lnL>
                    <a:lnR cap="flat" cmpd="sng" w="9525">
                      <a:solidFill>
                        <a:srgbClr val="33475B"/>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F5C26B"/>
                    </a:solidFill>
                  </a:tcPr>
                </a:tc>
                <a:tc>
                  <a:txBody>
                    <a:bodyPr/>
                    <a:lstStyle/>
                    <a:p>
                      <a:pPr indent="0" lvl="0" marL="0" marR="0" rtl="0" algn="l">
                        <a:lnSpc>
                          <a:spcPct val="100000"/>
                        </a:lnSpc>
                        <a:spcBef>
                          <a:spcPts val="0"/>
                        </a:spcBef>
                        <a:spcAft>
                          <a:spcPts val="0"/>
                        </a:spcAft>
                        <a:buClr>
                          <a:srgbClr val="000000"/>
                        </a:buClr>
                        <a:buSzPts val="900"/>
                        <a:buFont typeface="Arial"/>
                        <a:buNone/>
                      </a:pPr>
                      <a:r>
                        <a:t/>
                      </a:r>
                      <a:endParaRPr sz="900" u="none" cap="none" strike="noStrike">
                        <a:latin typeface="Avenir"/>
                        <a:ea typeface="Avenir"/>
                        <a:cs typeface="Avenir"/>
                        <a:sym typeface="Avenir"/>
                      </a:endParaRPr>
                    </a:p>
                  </a:txBody>
                  <a:tcPr marT="91425" marB="91425" marR="91425" marL="91425">
                    <a:lnL cap="flat" cmpd="sng" w="9525">
                      <a:solidFill>
                        <a:srgbClr val="33475B"/>
                      </a:solidFill>
                      <a:prstDash val="solid"/>
                      <a:round/>
                      <a:headEnd len="sm" w="sm" type="none"/>
                      <a:tailEnd len="sm" w="sm" type="none"/>
                    </a:lnL>
                    <a:lnR cap="flat" cmpd="sng" w="9525">
                      <a:solidFill>
                        <a:srgbClr val="33475B"/>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F5C26B"/>
                    </a:solidFill>
                  </a:tcPr>
                </a:tc>
                <a:tc>
                  <a:txBody>
                    <a:bodyPr/>
                    <a:lstStyle/>
                    <a:p>
                      <a:pPr indent="0" lvl="0" marL="0" marR="0" rtl="0" algn="l">
                        <a:lnSpc>
                          <a:spcPct val="100000"/>
                        </a:lnSpc>
                        <a:spcBef>
                          <a:spcPts val="0"/>
                        </a:spcBef>
                        <a:spcAft>
                          <a:spcPts val="0"/>
                        </a:spcAft>
                        <a:buClr>
                          <a:srgbClr val="000000"/>
                        </a:buClr>
                        <a:buSzPts val="900"/>
                        <a:buFont typeface="Arial"/>
                        <a:buNone/>
                      </a:pPr>
                      <a:r>
                        <a:t/>
                      </a:r>
                      <a:endParaRPr sz="900" u="none" cap="none" strike="noStrike">
                        <a:latin typeface="Avenir"/>
                        <a:ea typeface="Avenir"/>
                        <a:cs typeface="Avenir"/>
                        <a:sym typeface="Avenir"/>
                      </a:endParaRPr>
                    </a:p>
                  </a:txBody>
                  <a:tcPr marT="91425" marB="91425" marR="91425" marL="91425">
                    <a:lnL cap="flat" cmpd="sng" w="9525">
                      <a:solidFill>
                        <a:srgbClr val="33475B"/>
                      </a:solidFill>
                      <a:prstDash val="solid"/>
                      <a:round/>
                      <a:headEnd len="sm" w="sm" type="none"/>
                      <a:tailEnd len="sm" w="sm" type="none"/>
                    </a:lnL>
                    <a:lnR cap="flat" cmpd="sng" w="9525">
                      <a:solidFill>
                        <a:srgbClr val="33475B"/>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F5C26B"/>
                    </a:solidFill>
                  </a:tcPr>
                </a:tc>
                <a:tc>
                  <a:txBody>
                    <a:bodyPr/>
                    <a:lstStyle/>
                    <a:p>
                      <a:pPr indent="0" lvl="0" marL="0" marR="0" rtl="0" algn="l">
                        <a:lnSpc>
                          <a:spcPct val="100000"/>
                        </a:lnSpc>
                        <a:spcBef>
                          <a:spcPts val="0"/>
                        </a:spcBef>
                        <a:spcAft>
                          <a:spcPts val="0"/>
                        </a:spcAft>
                        <a:buClr>
                          <a:srgbClr val="000000"/>
                        </a:buClr>
                        <a:buSzPts val="900"/>
                        <a:buFont typeface="Arial"/>
                        <a:buNone/>
                      </a:pPr>
                      <a:r>
                        <a:t/>
                      </a:r>
                      <a:endParaRPr sz="900" u="none" cap="none" strike="noStrike">
                        <a:latin typeface="Avenir"/>
                        <a:ea typeface="Avenir"/>
                        <a:cs typeface="Avenir"/>
                        <a:sym typeface="Avenir"/>
                      </a:endParaRPr>
                    </a:p>
                  </a:txBody>
                  <a:tcPr marT="91425" marB="91425" marR="91425" marL="91425">
                    <a:lnL cap="flat" cmpd="sng" w="9525">
                      <a:solidFill>
                        <a:srgbClr val="33475B"/>
                      </a:solidFill>
                      <a:prstDash val="solid"/>
                      <a:round/>
                      <a:headEnd len="sm" w="sm" type="none"/>
                      <a:tailEnd len="sm" w="sm" type="none"/>
                    </a:lnL>
                    <a:lnR cap="flat" cmpd="sng" w="9525">
                      <a:solidFill>
                        <a:srgbClr val="33475B"/>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F5C26B"/>
                    </a:solidFill>
                  </a:tcPr>
                </a:tc>
                <a:tc>
                  <a:txBody>
                    <a:bodyPr/>
                    <a:lstStyle/>
                    <a:p>
                      <a:pPr indent="0" lvl="0" marL="0" marR="0" rtl="0" algn="l">
                        <a:lnSpc>
                          <a:spcPct val="100000"/>
                        </a:lnSpc>
                        <a:spcBef>
                          <a:spcPts val="0"/>
                        </a:spcBef>
                        <a:spcAft>
                          <a:spcPts val="0"/>
                        </a:spcAft>
                        <a:buClr>
                          <a:srgbClr val="000000"/>
                        </a:buClr>
                        <a:buSzPts val="900"/>
                        <a:buFont typeface="Arial"/>
                        <a:buNone/>
                      </a:pPr>
                      <a:r>
                        <a:t/>
                      </a:r>
                      <a:endParaRPr sz="900" u="none" cap="none" strike="noStrike">
                        <a:latin typeface="Avenir"/>
                        <a:ea typeface="Avenir"/>
                        <a:cs typeface="Avenir"/>
                        <a:sym typeface="Avenir"/>
                      </a:endParaRPr>
                    </a:p>
                  </a:txBody>
                  <a:tcPr marT="91425" marB="91425" marR="91425" marL="91425">
                    <a:lnL cap="flat" cmpd="sng" w="9525">
                      <a:solidFill>
                        <a:srgbClr val="33475B"/>
                      </a:solidFill>
                      <a:prstDash val="solid"/>
                      <a:round/>
                      <a:headEnd len="sm" w="sm" type="none"/>
                      <a:tailEnd len="sm" w="sm" type="none"/>
                    </a:lnL>
                    <a:lnR cap="flat" cmpd="sng" w="9525">
                      <a:solidFill>
                        <a:srgbClr val="33475B"/>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F5C26B"/>
                    </a:solidFill>
                  </a:tcPr>
                </a:tc>
              </a:tr>
            </a:tbl>
          </a:graphicData>
        </a:graphic>
      </p:graphicFrame>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06" name="Shape 306"/>
        <p:cNvGrpSpPr/>
        <p:nvPr/>
      </p:nvGrpSpPr>
      <p:grpSpPr>
        <a:xfrm>
          <a:off x="0" y="0"/>
          <a:ext cx="0" cy="0"/>
          <a:chOff x="0" y="0"/>
          <a:chExt cx="0" cy="0"/>
        </a:xfrm>
      </p:grpSpPr>
      <p:sp>
        <p:nvSpPr>
          <p:cNvPr id="307" name="Google Shape;307;p20"/>
          <p:cNvSpPr txBox="1"/>
          <p:nvPr>
            <p:ph idx="1" type="subTitle"/>
          </p:nvPr>
        </p:nvSpPr>
        <p:spPr>
          <a:xfrm>
            <a:off x="1306350" y="528775"/>
            <a:ext cx="7242300" cy="329700"/>
          </a:xfrm>
          <a:prstGeom prst="rect">
            <a:avLst/>
          </a:prstGeom>
          <a:noFill/>
          <a:ln>
            <a:noFill/>
          </a:ln>
        </p:spPr>
        <p:txBody>
          <a:bodyPr anchorCtr="0" anchor="ctr" bIns="91425" lIns="0" spcFirstLastPara="1" rIns="91425" wrap="square" tIns="91425">
            <a:noAutofit/>
          </a:bodyPr>
          <a:lstStyle/>
          <a:p>
            <a:pPr indent="0" lvl="0" marL="0" rtl="0" algn="l">
              <a:lnSpc>
                <a:spcPct val="100000"/>
              </a:lnSpc>
              <a:spcBef>
                <a:spcPts val="0"/>
              </a:spcBef>
              <a:spcAft>
                <a:spcPts val="0"/>
              </a:spcAft>
              <a:buSzPts val="1800"/>
              <a:buNone/>
            </a:pPr>
            <a:r>
              <a:rPr b="0" i="0" lang="es" u="none"/>
              <a:t>Objetivos clave de Pinterest para [mes]</a:t>
            </a:r>
            <a:endParaRPr/>
          </a:p>
        </p:txBody>
      </p:sp>
      <p:sp>
        <p:nvSpPr>
          <p:cNvPr id="308" name="Google Shape;308;p20"/>
          <p:cNvSpPr txBox="1"/>
          <p:nvPr>
            <p:ph idx="2" type="body"/>
          </p:nvPr>
        </p:nvSpPr>
        <p:spPr>
          <a:xfrm>
            <a:off x="576550" y="3738225"/>
            <a:ext cx="4854900" cy="833700"/>
          </a:xfrm>
          <a:prstGeom prst="rect">
            <a:avLst/>
          </a:prstGeom>
          <a:noFill/>
          <a:ln>
            <a:noFill/>
          </a:ln>
        </p:spPr>
        <p:txBody>
          <a:bodyPr anchorCtr="0" anchor="t" bIns="91425" lIns="0" spcFirstLastPara="1" rIns="91425" wrap="square" tIns="91425">
            <a:noAutofit/>
          </a:bodyPr>
          <a:lstStyle/>
          <a:p>
            <a:pPr indent="0" lvl="0" marL="0" rtl="0" algn="l">
              <a:lnSpc>
                <a:spcPct val="125000"/>
              </a:lnSpc>
              <a:spcBef>
                <a:spcPts val="0"/>
              </a:spcBef>
              <a:spcAft>
                <a:spcPts val="0"/>
              </a:spcAft>
              <a:buClr>
                <a:schemeClr val="dk1"/>
              </a:buClr>
              <a:buSzPts val="1100"/>
              <a:buFont typeface="Arial"/>
              <a:buNone/>
            </a:pPr>
            <a:r>
              <a:rPr b="0" i="0" lang="es" u="none"/>
              <a:t>Lorem ipsum dolor sit amet, consectetur adipiscing elit, sed do eiusmod tempor incididunt ut labore et dolore magna aliqua. Ut enim ad minim veniam</a:t>
            </a:r>
            <a:endParaRPr/>
          </a:p>
          <a:p>
            <a:pPr indent="0" lvl="0" marL="0" rtl="0" algn="l">
              <a:lnSpc>
                <a:spcPct val="115000"/>
              </a:lnSpc>
              <a:spcBef>
                <a:spcPts val="0"/>
              </a:spcBef>
              <a:spcAft>
                <a:spcPts val="1600"/>
              </a:spcAft>
              <a:buSzPts val="900"/>
              <a:buNone/>
            </a:pPr>
            <a:r>
              <a:t/>
            </a:r>
            <a:endParaRPr/>
          </a:p>
        </p:txBody>
      </p:sp>
      <p:sp>
        <p:nvSpPr>
          <p:cNvPr id="309" name="Google Shape;309;p20"/>
          <p:cNvSpPr txBox="1"/>
          <p:nvPr>
            <p:ph idx="3" type="body"/>
          </p:nvPr>
        </p:nvSpPr>
        <p:spPr>
          <a:xfrm>
            <a:off x="5769150" y="1466025"/>
            <a:ext cx="2779500" cy="2916300"/>
          </a:xfrm>
          <a:prstGeom prst="rect">
            <a:avLst/>
          </a:prstGeom>
          <a:noFill/>
          <a:ln>
            <a:noFill/>
          </a:ln>
        </p:spPr>
        <p:txBody>
          <a:bodyPr anchorCtr="0" anchor="t" bIns="0" lIns="0" spcFirstLastPara="1" rIns="0" wrap="square" tIns="0">
            <a:noAutofit/>
          </a:bodyPr>
          <a:lstStyle/>
          <a:p>
            <a:pPr indent="-115567" lvl="0" marL="182880" rtl="0" algn="l">
              <a:lnSpc>
                <a:spcPct val="125000"/>
              </a:lnSpc>
              <a:spcBef>
                <a:spcPts val="0"/>
              </a:spcBef>
              <a:spcAft>
                <a:spcPts val="0"/>
              </a:spcAft>
              <a:buClr>
                <a:srgbClr val="2D3E50"/>
              </a:buClr>
              <a:buSzPts val="1100"/>
              <a:buAutoNum type="romanUcPeriod"/>
            </a:pPr>
            <a:r>
              <a:rPr b="0" i="0" lang="es" sz="1100" u="none">
                <a:solidFill>
                  <a:srgbClr val="2D3E50"/>
                </a:solidFill>
              </a:rPr>
              <a:t>Objetivo clave</a:t>
            </a:r>
            <a:br>
              <a:rPr lang="es"/>
            </a:br>
            <a:r>
              <a:rPr b="0" i="0" lang="es" u="none"/>
              <a:t>Lorem ipsum dolor sit amet, consectetur adipiscing elit. Nam et porta enim. Suspendisse et ante tristique, euismod justo a, suscipit enim. Integer eget felis sollicitudin, tincidunt ex vitae.</a:t>
            </a:r>
            <a:endParaRPr/>
          </a:p>
          <a:p>
            <a:pPr indent="-115567" lvl="0" marL="182880" rtl="0" algn="l">
              <a:lnSpc>
                <a:spcPct val="125000"/>
              </a:lnSpc>
              <a:spcBef>
                <a:spcPts val="1000"/>
              </a:spcBef>
              <a:spcAft>
                <a:spcPts val="0"/>
              </a:spcAft>
              <a:buClr>
                <a:srgbClr val="2D3E50"/>
              </a:buClr>
              <a:buSzPts val="1100"/>
              <a:buAutoNum type="romanUcPeriod"/>
            </a:pPr>
            <a:r>
              <a:rPr b="0" i="0" lang="es" sz="1100" u="none">
                <a:solidFill>
                  <a:srgbClr val="2D3E50"/>
                </a:solidFill>
              </a:rPr>
              <a:t>Objetivo clave</a:t>
            </a:r>
            <a:br>
              <a:rPr lang="es"/>
            </a:br>
            <a:r>
              <a:rPr b="0" i="0" lang="es" u="none"/>
              <a:t>Lorem ipsum dolor sit amet, consectetur adipiscing elit. Nam et porta enim. Suspendisse et ante tristique, euismod justo a, suscipit enim. Integer eget felis sollicitudin, tincidunt ex vitae.</a:t>
            </a:r>
            <a:endParaRPr/>
          </a:p>
          <a:p>
            <a:pPr indent="-115567" lvl="0" marL="182880" rtl="0" algn="l">
              <a:lnSpc>
                <a:spcPct val="125000"/>
              </a:lnSpc>
              <a:spcBef>
                <a:spcPts val="1000"/>
              </a:spcBef>
              <a:spcAft>
                <a:spcPts val="1000"/>
              </a:spcAft>
              <a:buClr>
                <a:srgbClr val="2D3E50"/>
              </a:buClr>
              <a:buSzPts val="1100"/>
              <a:buAutoNum type="romanUcPeriod"/>
            </a:pPr>
            <a:r>
              <a:rPr b="0" i="0" lang="es" sz="1100" u="none">
                <a:solidFill>
                  <a:srgbClr val="2D3E50"/>
                </a:solidFill>
              </a:rPr>
              <a:t>Objetivo clave</a:t>
            </a:r>
            <a:br>
              <a:rPr lang="es"/>
            </a:br>
            <a:r>
              <a:rPr b="0" i="0" lang="es" u="none"/>
              <a:t>Lorem ipsum dolor sit amet, consectetur adipiscing elit. Nam et porta enim. Suspendisse et ante tristique, euismod justo a, suscipit enim. Integer eget felis sollicitudin, tincidunt ex vitae.</a:t>
            </a:r>
            <a:endParaRPr/>
          </a:p>
        </p:txBody>
      </p:sp>
      <p:sp>
        <p:nvSpPr>
          <p:cNvPr id="310" name="Google Shape;310;p20"/>
          <p:cNvSpPr/>
          <p:nvPr/>
        </p:nvSpPr>
        <p:spPr>
          <a:xfrm>
            <a:off x="1162375" y="2384100"/>
            <a:ext cx="3616200" cy="767700"/>
          </a:xfrm>
          <a:prstGeom prst="rect">
            <a:avLst/>
          </a:prstGeom>
          <a:solidFill>
            <a:schemeClr val="lt1"/>
          </a:solidFill>
          <a:ln cap="flat" cmpd="sng" w="9525">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11" name="Google Shape;311;p20"/>
          <p:cNvSpPr txBox="1"/>
          <p:nvPr>
            <p:ph idx="4294967295" type="title"/>
          </p:nvPr>
        </p:nvSpPr>
        <p:spPr>
          <a:xfrm>
            <a:off x="1176573" y="2601450"/>
            <a:ext cx="3395700" cy="319200"/>
          </a:xfrm>
          <a:prstGeom prst="rect">
            <a:avLst/>
          </a:prstGeom>
          <a:noFill/>
          <a:ln>
            <a:noFill/>
          </a:ln>
        </p:spPr>
        <p:txBody>
          <a:bodyPr anchorCtr="0" anchor="b" bIns="91425" lIns="0" spcFirstLastPara="1" rIns="0" wrap="square" tIns="91425">
            <a:noAutofit/>
          </a:bodyPr>
          <a:lstStyle/>
          <a:p>
            <a:pPr indent="0" lvl="0" marL="0" rtl="0" algn="ctr">
              <a:lnSpc>
                <a:spcPct val="100000"/>
              </a:lnSpc>
              <a:spcBef>
                <a:spcPts val="0"/>
              </a:spcBef>
              <a:spcAft>
                <a:spcPts val="0"/>
              </a:spcAft>
              <a:buSzPts val="2800"/>
              <a:buNone/>
            </a:pPr>
            <a:r>
              <a:rPr lang="es" sz="1500">
                <a:solidFill>
                  <a:schemeClr val="dk2"/>
                </a:solidFill>
              </a:rPr>
              <a:t>[añade una captura de pantalla</a:t>
            </a:r>
            <a:endParaRPr sz="1500">
              <a:solidFill>
                <a:schemeClr val="dk2"/>
              </a:solidFill>
            </a:endParaRPr>
          </a:p>
          <a:p>
            <a:pPr indent="0" lvl="0" marL="0" rtl="0" algn="ctr">
              <a:lnSpc>
                <a:spcPct val="100000"/>
              </a:lnSpc>
              <a:spcBef>
                <a:spcPts val="0"/>
              </a:spcBef>
              <a:spcAft>
                <a:spcPts val="0"/>
              </a:spcAft>
              <a:buSzPts val="2800"/>
              <a:buNone/>
            </a:pPr>
            <a:r>
              <a:rPr lang="es" sz="1500">
                <a:solidFill>
                  <a:schemeClr val="dk2"/>
                </a:solidFill>
              </a:rPr>
              <a:t>en este cuadro]</a:t>
            </a:r>
            <a:endParaRPr sz="1500">
              <a:solidFill>
                <a:schemeClr val="dk2"/>
              </a:solidFill>
            </a:endParaRPr>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15" name="Shape 315"/>
        <p:cNvGrpSpPr/>
        <p:nvPr/>
      </p:nvGrpSpPr>
      <p:grpSpPr>
        <a:xfrm>
          <a:off x="0" y="0"/>
          <a:ext cx="0" cy="0"/>
          <a:chOff x="0" y="0"/>
          <a:chExt cx="0" cy="0"/>
        </a:xfrm>
      </p:grpSpPr>
      <p:sp>
        <p:nvSpPr>
          <p:cNvPr id="316" name="Google Shape;316;p21"/>
          <p:cNvSpPr txBox="1"/>
          <p:nvPr>
            <p:ph idx="1" type="subTitle"/>
          </p:nvPr>
        </p:nvSpPr>
        <p:spPr>
          <a:xfrm>
            <a:off x="1306350" y="528775"/>
            <a:ext cx="7242300" cy="319200"/>
          </a:xfrm>
          <a:prstGeom prst="rect">
            <a:avLst/>
          </a:prstGeom>
          <a:noFill/>
          <a:ln>
            <a:noFill/>
          </a:ln>
        </p:spPr>
        <p:txBody>
          <a:bodyPr anchorCtr="0" anchor="ctr" bIns="91425" lIns="0" spcFirstLastPara="1" rIns="91425" wrap="square" tIns="91425">
            <a:noAutofit/>
          </a:bodyPr>
          <a:lstStyle/>
          <a:p>
            <a:pPr indent="0" lvl="0" marL="0" rtl="0" algn="l">
              <a:lnSpc>
                <a:spcPct val="100000"/>
              </a:lnSpc>
              <a:spcBef>
                <a:spcPts val="0"/>
              </a:spcBef>
              <a:spcAft>
                <a:spcPts val="0"/>
              </a:spcAft>
              <a:buSzPts val="1800"/>
              <a:buNone/>
            </a:pPr>
            <a:r>
              <a:rPr b="0" i="0" lang="es" u="none"/>
              <a:t>Iniciativas clave en Pinterest para [mes]</a:t>
            </a:r>
            <a:endParaRPr/>
          </a:p>
        </p:txBody>
      </p:sp>
      <p:sp>
        <p:nvSpPr>
          <p:cNvPr id="317" name="Google Shape;317;p21"/>
          <p:cNvSpPr txBox="1"/>
          <p:nvPr>
            <p:ph type="title"/>
          </p:nvPr>
        </p:nvSpPr>
        <p:spPr>
          <a:xfrm>
            <a:off x="2882300" y="1096075"/>
            <a:ext cx="2773500" cy="319200"/>
          </a:xfrm>
          <a:prstGeom prst="rect">
            <a:avLst/>
          </a:prstGeom>
          <a:noFill/>
          <a:ln>
            <a:noFill/>
          </a:ln>
        </p:spPr>
        <p:txBody>
          <a:bodyPr anchorCtr="0" anchor="b" bIns="91425" lIns="0" spcFirstLastPara="1" rIns="0" wrap="square" tIns="91425">
            <a:noAutofit/>
          </a:bodyPr>
          <a:lstStyle/>
          <a:p>
            <a:pPr indent="0" lvl="0" marL="0" rtl="0" algn="l">
              <a:lnSpc>
                <a:spcPct val="100000"/>
              </a:lnSpc>
              <a:spcBef>
                <a:spcPts val="0"/>
              </a:spcBef>
              <a:spcAft>
                <a:spcPts val="0"/>
              </a:spcAft>
              <a:buSzPts val="2800"/>
              <a:buNone/>
            </a:pPr>
            <a:r>
              <a:rPr b="1" i="0" lang="es" u="none"/>
              <a:t>Iniciativa clave</a:t>
            </a:r>
            <a:endParaRPr/>
          </a:p>
        </p:txBody>
      </p:sp>
      <p:sp>
        <p:nvSpPr>
          <p:cNvPr id="318" name="Google Shape;318;p21"/>
          <p:cNvSpPr txBox="1"/>
          <p:nvPr>
            <p:ph idx="2" type="title"/>
          </p:nvPr>
        </p:nvSpPr>
        <p:spPr>
          <a:xfrm>
            <a:off x="5795200" y="1096075"/>
            <a:ext cx="2773500" cy="319200"/>
          </a:xfrm>
          <a:prstGeom prst="rect">
            <a:avLst/>
          </a:prstGeom>
          <a:noFill/>
          <a:ln>
            <a:noFill/>
          </a:ln>
        </p:spPr>
        <p:txBody>
          <a:bodyPr anchorCtr="0" anchor="b" bIns="91425" lIns="0" spcFirstLastPara="1" rIns="0" wrap="square" tIns="91425">
            <a:noAutofit/>
          </a:bodyPr>
          <a:lstStyle/>
          <a:p>
            <a:pPr indent="0" lvl="0" marL="0" rtl="0" algn="l">
              <a:lnSpc>
                <a:spcPct val="100000"/>
              </a:lnSpc>
              <a:spcBef>
                <a:spcPts val="0"/>
              </a:spcBef>
              <a:spcAft>
                <a:spcPts val="0"/>
              </a:spcAft>
              <a:buSzPts val="2800"/>
              <a:buNone/>
            </a:pPr>
            <a:r>
              <a:rPr b="1" i="0" lang="es" u="none"/>
              <a:t>Iniciativa clave</a:t>
            </a:r>
            <a:endParaRPr/>
          </a:p>
        </p:txBody>
      </p:sp>
      <p:sp>
        <p:nvSpPr>
          <p:cNvPr id="319" name="Google Shape;319;p21"/>
          <p:cNvSpPr txBox="1"/>
          <p:nvPr>
            <p:ph idx="3" type="body"/>
          </p:nvPr>
        </p:nvSpPr>
        <p:spPr>
          <a:xfrm>
            <a:off x="571500" y="1426325"/>
            <a:ext cx="2059800" cy="3156600"/>
          </a:xfrm>
          <a:prstGeom prst="rect">
            <a:avLst/>
          </a:prstGeom>
          <a:noFill/>
          <a:ln>
            <a:noFill/>
          </a:ln>
        </p:spPr>
        <p:txBody>
          <a:bodyPr anchorCtr="0" anchor="t" bIns="0" lIns="0" spcFirstLastPara="1" rIns="0" wrap="square" tIns="0">
            <a:noAutofit/>
          </a:bodyPr>
          <a:lstStyle/>
          <a:p>
            <a:pPr indent="0" lvl="0" marL="0" rtl="0" algn="l">
              <a:lnSpc>
                <a:spcPct val="125000"/>
              </a:lnSpc>
              <a:spcBef>
                <a:spcPts val="0"/>
              </a:spcBef>
              <a:spcAft>
                <a:spcPts val="0"/>
              </a:spcAft>
              <a:buSzPts val="900"/>
              <a:buNone/>
            </a:pPr>
            <a:r>
              <a:rPr b="0" i="0" lang="es" sz="1100" u="none">
                <a:solidFill>
                  <a:srgbClr val="253342"/>
                </a:solidFill>
              </a:rPr>
              <a:t>Estrategia:</a:t>
            </a:r>
            <a:endParaRPr sz="1100">
              <a:solidFill>
                <a:srgbClr val="253342"/>
              </a:solidFill>
            </a:endParaRPr>
          </a:p>
          <a:p>
            <a:pPr indent="0" lvl="0" marL="0" rtl="0" algn="l">
              <a:lnSpc>
                <a:spcPct val="125000"/>
              </a:lnSpc>
              <a:spcBef>
                <a:spcPts val="1000"/>
              </a:spcBef>
              <a:spcAft>
                <a:spcPts val="1000"/>
              </a:spcAft>
              <a:buSzPts val="900"/>
              <a:buNone/>
            </a:pPr>
            <a:r>
              <a:rPr b="0" i="0" lang="es" u="none"/>
              <a:t>Lorem ipsum dolor sit amet, consectetur adipiscing elit. Nam et porta enim. Suspendisse et ante tristique, euismod justo a, suscipit enim. Integer eget felis sollicitudin, tincidunt ex vitae. Lorem ipsum dolor sit amet, consectetur adipiscing elit. Nam et porta enim. Suspendisse et ante tristique, euismod justo a, suscipit enim. Integer eget felis sollicitudin, tincidunt ex vitae. Lorem ipsum dolor sit amet, consectetur adipiscing elit. Nam et porta enim. Suspendisse et ante tristique, euismod justo a, suscipit enim. Integer eget felis sollicitudin, tincidunt ex vitae.</a:t>
            </a:r>
            <a:endParaRPr/>
          </a:p>
        </p:txBody>
      </p:sp>
      <p:sp>
        <p:nvSpPr>
          <p:cNvPr id="320" name="Google Shape;320;p21"/>
          <p:cNvSpPr/>
          <p:nvPr/>
        </p:nvSpPr>
        <p:spPr>
          <a:xfrm>
            <a:off x="3044275" y="2620775"/>
            <a:ext cx="2515800" cy="767700"/>
          </a:xfrm>
          <a:prstGeom prst="rect">
            <a:avLst/>
          </a:prstGeom>
          <a:solidFill>
            <a:schemeClr val="lt1"/>
          </a:solidFill>
          <a:ln cap="flat" cmpd="sng" w="9525">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21" name="Google Shape;321;p21"/>
          <p:cNvSpPr txBox="1"/>
          <p:nvPr>
            <p:ph type="title"/>
          </p:nvPr>
        </p:nvSpPr>
        <p:spPr>
          <a:xfrm>
            <a:off x="3054153" y="2838125"/>
            <a:ext cx="2362500" cy="319200"/>
          </a:xfrm>
          <a:prstGeom prst="rect">
            <a:avLst/>
          </a:prstGeom>
          <a:noFill/>
          <a:ln>
            <a:noFill/>
          </a:ln>
        </p:spPr>
        <p:txBody>
          <a:bodyPr anchorCtr="0" anchor="b" bIns="91425" lIns="0" spcFirstLastPara="1" rIns="0" wrap="square" tIns="91425">
            <a:noAutofit/>
          </a:bodyPr>
          <a:lstStyle/>
          <a:p>
            <a:pPr indent="0" lvl="0" marL="0" rtl="0" algn="ctr">
              <a:lnSpc>
                <a:spcPct val="100000"/>
              </a:lnSpc>
              <a:spcBef>
                <a:spcPts val="0"/>
              </a:spcBef>
              <a:spcAft>
                <a:spcPts val="0"/>
              </a:spcAft>
              <a:buSzPts val="2800"/>
              <a:buNone/>
            </a:pPr>
            <a:r>
              <a:rPr lang="es" sz="1500">
                <a:solidFill>
                  <a:schemeClr val="dk2"/>
                </a:solidFill>
              </a:rPr>
              <a:t>[añade una captura de pantalla</a:t>
            </a:r>
            <a:endParaRPr sz="1500">
              <a:solidFill>
                <a:schemeClr val="dk2"/>
              </a:solidFill>
            </a:endParaRPr>
          </a:p>
          <a:p>
            <a:pPr indent="0" lvl="0" marL="0" rtl="0" algn="ctr">
              <a:lnSpc>
                <a:spcPct val="100000"/>
              </a:lnSpc>
              <a:spcBef>
                <a:spcPts val="0"/>
              </a:spcBef>
              <a:spcAft>
                <a:spcPts val="0"/>
              </a:spcAft>
              <a:buSzPts val="2800"/>
              <a:buNone/>
            </a:pPr>
            <a:r>
              <a:rPr lang="es" sz="1500">
                <a:solidFill>
                  <a:schemeClr val="dk2"/>
                </a:solidFill>
              </a:rPr>
              <a:t>en este cuadro]</a:t>
            </a:r>
            <a:endParaRPr sz="1500">
              <a:solidFill>
                <a:schemeClr val="dk2"/>
              </a:solidFill>
            </a:endParaRPr>
          </a:p>
        </p:txBody>
      </p:sp>
      <p:sp>
        <p:nvSpPr>
          <p:cNvPr id="322" name="Google Shape;322;p21"/>
          <p:cNvSpPr/>
          <p:nvPr/>
        </p:nvSpPr>
        <p:spPr>
          <a:xfrm>
            <a:off x="5924050" y="2652575"/>
            <a:ext cx="2515800" cy="767700"/>
          </a:xfrm>
          <a:prstGeom prst="rect">
            <a:avLst/>
          </a:prstGeom>
          <a:solidFill>
            <a:schemeClr val="lt1"/>
          </a:solidFill>
          <a:ln cap="flat" cmpd="sng" w="9525">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23" name="Google Shape;323;p21"/>
          <p:cNvSpPr txBox="1"/>
          <p:nvPr>
            <p:ph type="title"/>
          </p:nvPr>
        </p:nvSpPr>
        <p:spPr>
          <a:xfrm>
            <a:off x="5933928" y="2869925"/>
            <a:ext cx="2362500" cy="319200"/>
          </a:xfrm>
          <a:prstGeom prst="rect">
            <a:avLst/>
          </a:prstGeom>
          <a:noFill/>
          <a:ln>
            <a:noFill/>
          </a:ln>
        </p:spPr>
        <p:txBody>
          <a:bodyPr anchorCtr="0" anchor="b" bIns="91425" lIns="0" spcFirstLastPara="1" rIns="0" wrap="square" tIns="91425">
            <a:noAutofit/>
          </a:bodyPr>
          <a:lstStyle/>
          <a:p>
            <a:pPr indent="0" lvl="0" marL="0" rtl="0" algn="ctr">
              <a:lnSpc>
                <a:spcPct val="100000"/>
              </a:lnSpc>
              <a:spcBef>
                <a:spcPts val="0"/>
              </a:spcBef>
              <a:spcAft>
                <a:spcPts val="0"/>
              </a:spcAft>
              <a:buSzPts val="2800"/>
              <a:buNone/>
            </a:pPr>
            <a:r>
              <a:rPr lang="es" sz="1500">
                <a:solidFill>
                  <a:schemeClr val="dk2"/>
                </a:solidFill>
              </a:rPr>
              <a:t>[añade una captura de pantalla</a:t>
            </a:r>
            <a:endParaRPr sz="1500">
              <a:solidFill>
                <a:schemeClr val="dk2"/>
              </a:solidFill>
            </a:endParaRPr>
          </a:p>
          <a:p>
            <a:pPr indent="0" lvl="0" marL="0" rtl="0" algn="ctr">
              <a:lnSpc>
                <a:spcPct val="100000"/>
              </a:lnSpc>
              <a:spcBef>
                <a:spcPts val="0"/>
              </a:spcBef>
              <a:spcAft>
                <a:spcPts val="0"/>
              </a:spcAft>
              <a:buSzPts val="2800"/>
              <a:buNone/>
            </a:pPr>
            <a:r>
              <a:rPr lang="es" sz="1500">
                <a:solidFill>
                  <a:schemeClr val="dk2"/>
                </a:solidFill>
              </a:rPr>
              <a:t>en este cuadro]</a:t>
            </a:r>
            <a:endParaRPr sz="1500">
              <a:solidFill>
                <a:schemeClr val="dk2"/>
              </a:solidFill>
            </a:endParaRPr>
          </a:p>
        </p:txBody>
      </p:sp>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27" name="Shape 327"/>
        <p:cNvGrpSpPr/>
        <p:nvPr/>
      </p:nvGrpSpPr>
      <p:grpSpPr>
        <a:xfrm>
          <a:off x="0" y="0"/>
          <a:ext cx="0" cy="0"/>
          <a:chOff x="0" y="0"/>
          <a:chExt cx="0" cy="0"/>
        </a:xfrm>
      </p:grpSpPr>
      <p:sp>
        <p:nvSpPr>
          <p:cNvPr id="328" name="Google Shape;328;p22"/>
          <p:cNvSpPr txBox="1"/>
          <p:nvPr>
            <p:ph idx="1" type="subTitle"/>
          </p:nvPr>
        </p:nvSpPr>
        <p:spPr>
          <a:xfrm>
            <a:off x="1216650" y="528775"/>
            <a:ext cx="6568200" cy="319200"/>
          </a:xfrm>
          <a:prstGeom prst="rect">
            <a:avLst/>
          </a:prstGeom>
          <a:noFill/>
          <a:ln>
            <a:noFill/>
          </a:ln>
        </p:spPr>
        <p:txBody>
          <a:bodyPr anchorCtr="0" anchor="ctr" bIns="91425" lIns="0" spcFirstLastPara="1" rIns="91425" wrap="square" tIns="91425">
            <a:noAutofit/>
          </a:bodyPr>
          <a:lstStyle/>
          <a:p>
            <a:pPr indent="0" lvl="0" marL="0" rtl="0" algn="l">
              <a:lnSpc>
                <a:spcPct val="100000"/>
              </a:lnSpc>
              <a:spcBef>
                <a:spcPts val="0"/>
              </a:spcBef>
              <a:spcAft>
                <a:spcPts val="0"/>
              </a:spcAft>
              <a:buSzPts val="1800"/>
              <a:buNone/>
            </a:pPr>
            <a:r>
              <a:rPr b="0" i="0" lang="es" u="none"/>
              <a:t>Resultados obtenidos en Pinterest en [mes]</a:t>
            </a:r>
            <a:endParaRPr/>
          </a:p>
        </p:txBody>
      </p:sp>
      <p:sp>
        <p:nvSpPr>
          <p:cNvPr id="329" name="Google Shape;329;p22"/>
          <p:cNvSpPr txBox="1"/>
          <p:nvPr>
            <p:ph type="title"/>
          </p:nvPr>
        </p:nvSpPr>
        <p:spPr>
          <a:xfrm>
            <a:off x="903775" y="4348525"/>
            <a:ext cx="3208800" cy="319200"/>
          </a:xfrm>
          <a:prstGeom prst="rect">
            <a:avLst/>
          </a:prstGeom>
          <a:noFill/>
          <a:ln>
            <a:noFill/>
          </a:ln>
        </p:spPr>
        <p:txBody>
          <a:bodyPr anchorCtr="0" anchor="ctr" bIns="91425" lIns="0" spcFirstLastPara="1" rIns="0" wrap="square" tIns="91425">
            <a:noAutofit/>
          </a:bodyPr>
          <a:lstStyle/>
          <a:p>
            <a:pPr indent="0" lvl="0" marL="0" rtl="0" algn="l">
              <a:lnSpc>
                <a:spcPct val="100000"/>
              </a:lnSpc>
              <a:spcBef>
                <a:spcPts val="0"/>
              </a:spcBef>
              <a:spcAft>
                <a:spcPts val="0"/>
              </a:spcAft>
              <a:buSzPts val="2800"/>
              <a:buNone/>
            </a:pPr>
            <a:r>
              <a:rPr b="1" i="0" lang="es" u="none"/>
              <a:t>Publicación más gustada</a:t>
            </a:r>
            <a:endParaRPr/>
          </a:p>
        </p:txBody>
      </p:sp>
      <p:sp>
        <p:nvSpPr>
          <p:cNvPr id="330" name="Google Shape;330;p22"/>
          <p:cNvSpPr txBox="1"/>
          <p:nvPr>
            <p:ph idx="2" type="title"/>
          </p:nvPr>
        </p:nvSpPr>
        <p:spPr>
          <a:xfrm>
            <a:off x="5031425" y="4348525"/>
            <a:ext cx="3208800" cy="319200"/>
          </a:xfrm>
          <a:prstGeom prst="rect">
            <a:avLst/>
          </a:prstGeom>
          <a:noFill/>
          <a:ln>
            <a:noFill/>
          </a:ln>
        </p:spPr>
        <p:txBody>
          <a:bodyPr anchorCtr="0" anchor="ctr" bIns="91425" lIns="0" spcFirstLastPara="1" rIns="0" wrap="square" tIns="91425">
            <a:noAutofit/>
          </a:bodyPr>
          <a:lstStyle/>
          <a:p>
            <a:pPr indent="0" lvl="0" marL="0" rtl="0" algn="l">
              <a:lnSpc>
                <a:spcPct val="100000"/>
              </a:lnSpc>
              <a:spcBef>
                <a:spcPts val="0"/>
              </a:spcBef>
              <a:spcAft>
                <a:spcPts val="0"/>
              </a:spcAft>
              <a:buSzPts val="2800"/>
              <a:buNone/>
            </a:pPr>
            <a:r>
              <a:rPr b="1" i="0" lang="es" u="none"/>
              <a:t>Entrada más comentada</a:t>
            </a:r>
            <a:endParaRPr/>
          </a:p>
        </p:txBody>
      </p:sp>
      <p:sp>
        <p:nvSpPr>
          <p:cNvPr id="331" name="Google Shape;331;p22"/>
          <p:cNvSpPr/>
          <p:nvPr/>
        </p:nvSpPr>
        <p:spPr>
          <a:xfrm>
            <a:off x="1305525" y="2597675"/>
            <a:ext cx="2515800" cy="767700"/>
          </a:xfrm>
          <a:prstGeom prst="rect">
            <a:avLst/>
          </a:prstGeom>
          <a:solidFill>
            <a:schemeClr val="lt1"/>
          </a:solidFill>
          <a:ln cap="flat" cmpd="sng" w="9525">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32" name="Google Shape;332;p22"/>
          <p:cNvSpPr txBox="1"/>
          <p:nvPr>
            <p:ph type="title"/>
          </p:nvPr>
        </p:nvSpPr>
        <p:spPr>
          <a:xfrm>
            <a:off x="1315403" y="2815025"/>
            <a:ext cx="2362500" cy="319200"/>
          </a:xfrm>
          <a:prstGeom prst="rect">
            <a:avLst/>
          </a:prstGeom>
          <a:noFill/>
          <a:ln>
            <a:noFill/>
          </a:ln>
        </p:spPr>
        <p:txBody>
          <a:bodyPr anchorCtr="0" anchor="b" bIns="91425" lIns="0" spcFirstLastPara="1" rIns="0" wrap="square" tIns="91425">
            <a:noAutofit/>
          </a:bodyPr>
          <a:lstStyle/>
          <a:p>
            <a:pPr indent="0" lvl="0" marL="0" rtl="0" algn="ctr">
              <a:lnSpc>
                <a:spcPct val="100000"/>
              </a:lnSpc>
              <a:spcBef>
                <a:spcPts val="0"/>
              </a:spcBef>
              <a:spcAft>
                <a:spcPts val="0"/>
              </a:spcAft>
              <a:buSzPts val="2800"/>
              <a:buNone/>
            </a:pPr>
            <a:r>
              <a:rPr lang="es" sz="1500">
                <a:solidFill>
                  <a:schemeClr val="dk2"/>
                </a:solidFill>
              </a:rPr>
              <a:t>[añade una captura de pantalla</a:t>
            </a:r>
            <a:endParaRPr sz="1500">
              <a:solidFill>
                <a:schemeClr val="dk2"/>
              </a:solidFill>
            </a:endParaRPr>
          </a:p>
          <a:p>
            <a:pPr indent="0" lvl="0" marL="0" rtl="0" algn="ctr">
              <a:lnSpc>
                <a:spcPct val="100000"/>
              </a:lnSpc>
              <a:spcBef>
                <a:spcPts val="0"/>
              </a:spcBef>
              <a:spcAft>
                <a:spcPts val="0"/>
              </a:spcAft>
              <a:buSzPts val="2800"/>
              <a:buNone/>
            </a:pPr>
            <a:r>
              <a:rPr lang="es" sz="1500">
                <a:solidFill>
                  <a:schemeClr val="dk2"/>
                </a:solidFill>
              </a:rPr>
              <a:t>en este cuadro]</a:t>
            </a:r>
            <a:endParaRPr sz="1500">
              <a:solidFill>
                <a:schemeClr val="dk2"/>
              </a:solidFill>
            </a:endParaRPr>
          </a:p>
        </p:txBody>
      </p:sp>
      <p:sp>
        <p:nvSpPr>
          <p:cNvPr id="333" name="Google Shape;333;p22"/>
          <p:cNvSpPr/>
          <p:nvPr/>
        </p:nvSpPr>
        <p:spPr>
          <a:xfrm>
            <a:off x="5348750" y="2612675"/>
            <a:ext cx="2515800" cy="767700"/>
          </a:xfrm>
          <a:prstGeom prst="rect">
            <a:avLst/>
          </a:prstGeom>
          <a:solidFill>
            <a:schemeClr val="lt1"/>
          </a:solidFill>
          <a:ln cap="flat" cmpd="sng" w="9525">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34" name="Google Shape;334;p22"/>
          <p:cNvSpPr txBox="1"/>
          <p:nvPr>
            <p:ph type="title"/>
          </p:nvPr>
        </p:nvSpPr>
        <p:spPr>
          <a:xfrm>
            <a:off x="5358628" y="2830025"/>
            <a:ext cx="2362500" cy="319200"/>
          </a:xfrm>
          <a:prstGeom prst="rect">
            <a:avLst/>
          </a:prstGeom>
          <a:noFill/>
          <a:ln>
            <a:noFill/>
          </a:ln>
        </p:spPr>
        <p:txBody>
          <a:bodyPr anchorCtr="0" anchor="b" bIns="91425" lIns="0" spcFirstLastPara="1" rIns="0" wrap="square" tIns="91425">
            <a:noAutofit/>
          </a:bodyPr>
          <a:lstStyle/>
          <a:p>
            <a:pPr indent="0" lvl="0" marL="0" rtl="0" algn="ctr">
              <a:lnSpc>
                <a:spcPct val="100000"/>
              </a:lnSpc>
              <a:spcBef>
                <a:spcPts val="0"/>
              </a:spcBef>
              <a:spcAft>
                <a:spcPts val="0"/>
              </a:spcAft>
              <a:buSzPts val="2800"/>
              <a:buNone/>
            </a:pPr>
            <a:r>
              <a:rPr lang="es" sz="1500">
                <a:solidFill>
                  <a:schemeClr val="dk2"/>
                </a:solidFill>
              </a:rPr>
              <a:t>[añade una captura de pantalla</a:t>
            </a:r>
            <a:endParaRPr sz="1500">
              <a:solidFill>
                <a:schemeClr val="dk2"/>
              </a:solidFill>
            </a:endParaRPr>
          </a:p>
          <a:p>
            <a:pPr indent="0" lvl="0" marL="0" rtl="0" algn="ctr">
              <a:lnSpc>
                <a:spcPct val="100000"/>
              </a:lnSpc>
              <a:spcBef>
                <a:spcPts val="0"/>
              </a:spcBef>
              <a:spcAft>
                <a:spcPts val="0"/>
              </a:spcAft>
              <a:buSzPts val="2800"/>
              <a:buNone/>
            </a:pPr>
            <a:r>
              <a:rPr lang="es" sz="1500">
                <a:solidFill>
                  <a:schemeClr val="dk2"/>
                </a:solidFill>
              </a:rPr>
              <a:t>en este cuadro]</a:t>
            </a:r>
            <a:endParaRPr sz="1500">
              <a:solidFill>
                <a:schemeClr val="dk2"/>
              </a:solidFill>
            </a:endParaRPr>
          </a:p>
        </p:txBody>
      </p:sp>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38" name="Shape 338"/>
        <p:cNvGrpSpPr/>
        <p:nvPr/>
      </p:nvGrpSpPr>
      <p:grpSpPr>
        <a:xfrm>
          <a:off x="0" y="0"/>
          <a:ext cx="0" cy="0"/>
          <a:chOff x="0" y="0"/>
          <a:chExt cx="0" cy="0"/>
        </a:xfrm>
      </p:grpSpPr>
      <p:sp>
        <p:nvSpPr>
          <p:cNvPr id="339" name="Google Shape;339;p23"/>
          <p:cNvSpPr txBox="1"/>
          <p:nvPr>
            <p:ph idx="1" type="subTitle"/>
          </p:nvPr>
        </p:nvSpPr>
        <p:spPr>
          <a:xfrm>
            <a:off x="1306350" y="528775"/>
            <a:ext cx="7242300" cy="329700"/>
          </a:xfrm>
          <a:prstGeom prst="rect">
            <a:avLst/>
          </a:prstGeom>
          <a:noFill/>
          <a:ln>
            <a:noFill/>
          </a:ln>
        </p:spPr>
        <p:txBody>
          <a:bodyPr anchorCtr="0" anchor="ctr" bIns="91425" lIns="0" spcFirstLastPara="1" rIns="91425" wrap="square" tIns="91425">
            <a:noAutofit/>
          </a:bodyPr>
          <a:lstStyle/>
          <a:p>
            <a:pPr indent="0" lvl="0" marL="0" rtl="0" algn="l">
              <a:lnSpc>
                <a:spcPct val="100000"/>
              </a:lnSpc>
              <a:spcBef>
                <a:spcPts val="0"/>
              </a:spcBef>
              <a:spcAft>
                <a:spcPts val="0"/>
              </a:spcAft>
              <a:buSzPts val="1800"/>
              <a:buNone/>
            </a:pPr>
            <a:r>
              <a:rPr b="0" i="0" lang="es" u="none"/>
              <a:t>Oportunidades de [mes] en Pinterest</a:t>
            </a:r>
            <a:endParaRPr/>
          </a:p>
        </p:txBody>
      </p:sp>
      <p:sp>
        <p:nvSpPr>
          <p:cNvPr id="340" name="Google Shape;340;p23"/>
          <p:cNvSpPr txBox="1"/>
          <p:nvPr>
            <p:ph idx="2" type="body"/>
          </p:nvPr>
        </p:nvSpPr>
        <p:spPr>
          <a:xfrm>
            <a:off x="576550" y="3738225"/>
            <a:ext cx="4854900" cy="833700"/>
          </a:xfrm>
          <a:prstGeom prst="rect">
            <a:avLst/>
          </a:prstGeom>
          <a:noFill/>
          <a:ln>
            <a:noFill/>
          </a:ln>
        </p:spPr>
        <p:txBody>
          <a:bodyPr anchorCtr="0" anchor="t" bIns="91425" lIns="0" spcFirstLastPara="1" rIns="91425" wrap="square" tIns="91425">
            <a:noAutofit/>
          </a:bodyPr>
          <a:lstStyle/>
          <a:p>
            <a:pPr indent="0" lvl="0" marL="0" rtl="0" algn="l">
              <a:lnSpc>
                <a:spcPct val="125000"/>
              </a:lnSpc>
              <a:spcBef>
                <a:spcPts val="0"/>
              </a:spcBef>
              <a:spcAft>
                <a:spcPts val="0"/>
              </a:spcAft>
              <a:buClr>
                <a:schemeClr val="dk1"/>
              </a:buClr>
              <a:buSzPts val="1100"/>
              <a:buFont typeface="Arial"/>
              <a:buNone/>
            </a:pPr>
            <a:r>
              <a:rPr b="0" i="0" lang="es" u="none"/>
              <a:t>Lorem ipsum dolor sit amet, consectetur adipiscing elit, sed do eiusmod tempor incididunt ut labore et dolore magna aliqua. Ut enim ad minim veniam</a:t>
            </a:r>
            <a:endParaRPr/>
          </a:p>
        </p:txBody>
      </p:sp>
      <p:sp>
        <p:nvSpPr>
          <p:cNvPr id="341" name="Google Shape;341;p23"/>
          <p:cNvSpPr txBox="1"/>
          <p:nvPr>
            <p:ph idx="3" type="body"/>
          </p:nvPr>
        </p:nvSpPr>
        <p:spPr>
          <a:xfrm>
            <a:off x="5769150" y="1466025"/>
            <a:ext cx="2779500" cy="2916300"/>
          </a:xfrm>
          <a:prstGeom prst="rect">
            <a:avLst/>
          </a:prstGeom>
          <a:noFill/>
          <a:ln>
            <a:noFill/>
          </a:ln>
        </p:spPr>
        <p:txBody>
          <a:bodyPr anchorCtr="0" anchor="t" bIns="0" lIns="0" spcFirstLastPara="1" rIns="0" wrap="square" tIns="0">
            <a:noAutofit/>
          </a:bodyPr>
          <a:lstStyle/>
          <a:p>
            <a:pPr indent="-115567" lvl="0" marL="182880" rtl="0" algn="l">
              <a:lnSpc>
                <a:spcPct val="125000"/>
              </a:lnSpc>
              <a:spcBef>
                <a:spcPts val="0"/>
              </a:spcBef>
              <a:spcAft>
                <a:spcPts val="0"/>
              </a:spcAft>
              <a:buClr>
                <a:srgbClr val="2D3E50"/>
              </a:buClr>
              <a:buSzPts val="1100"/>
              <a:buAutoNum type="romanUcPeriod"/>
            </a:pPr>
            <a:r>
              <a:rPr b="0" i="0" lang="es" sz="1100" u="none">
                <a:solidFill>
                  <a:srgbClr val="2D3E50"/>
                </a:solidFill>
              </a:rPr>
              <a:t>Oportunidad</a:t>
            </a:r>
            <a:br>
              <a:rPr lang="es"/>
            </a:br>
            <a:r>
              <a:rPr b="0" i="0" lang="es" u="none"/>
              <a:t>Lorem ipsum dolor sit amet, consectetur adipiscing elit. Nam et porta enim. Suspendisse et ante tristique, euismod justo a, suscipit enim. Integer eget felis sollicitudin, tincidunt ex vitae.</a:t>
            </a:r>
            <a:endParaRPr/>
          </a:p>
          <a:p>
            <a:pPr indent="-115567" lvl="0" marL="182880" rtl="0" algn="l">
              <a:lnSpc>
                <a:spcPct val="125000"/>
              </a:lnSpc>
              <a:spcBef>
                <a:spcPts val="1000"/>
              </a:spcBef>
              <a:spcAft>
                <a:spcPts val="0"/>
              </a:spcAft>
              <a:buClr>
                <a:srgbClr val="2D3E50"/>
              </a:buClr>
              <a:buSzPts val="1100"/>
              <a:buAutoNum type="romanUcPeriod"/>
            </a:pPr>
            <a:r>
              <a:rPr b="0" i="0" lang="es" sz="1100" u="none">
                <a:solidFill>
                  <a:srgbClr val="2D3E50"/>
                </a:solidFill>
              </a:rPr>
              <a:t>Oportunidad</a:t>
            </a:r>
            <a:br>
              <a:rPr lang="es"/>
            </a:br>
            <a:r>
              <a:rPr b="0" i="0" lang="es" u="none"/>
              <a:t>Lorem ipsum dolor sit amet, consectetur adipiscing elit. Nam et porta enim. Suspendisse et ante tristique, euismod justo a, suscipit enim. Integer eget felis sollicitudin, tincidunt ex vitae.</a:t>
            </a:r>
            <a:endParaRPr/>
          </a:p>
          <a:p>
            <a:pPr indent="-115567" lvl="0" marL="182880" rtl="0" algn="l">
              <a:lnSpc>
                <a:spcPct val="125000"/>
              </a:lnSpc>
              <a:spcBef>
                <a:spcPts val="1000"/>
              </a:spcBef>
              <a:spcAft>
                <a:spcPts val="0"/>
              </a:spcAft>
              <a:buClr>
                <a:srgbClr val="2D3E50"/>
              </a:buClr>
              <a:buSzPts val="1100"/>
              <a:buAutoNum type="romanUcPeriod"/>
            </a:pPr>
            <a:r>
              <a:rPr b="0" i="0" lang="es" sz="1100" u="none">
                <a:solidFill>
                  <a:srgbClr val="2D3E50"/>
                </a:solidFill>
              </a:rPr>
              <a:t>Oportunidad</a:t>
            </a:r>
            <a:br>
              <a:rPr lang="es"/>
            </a:br>
            <a:r>
              <a:rPr b="0" i="0" lang="es" u="none"/>
              <a:t>Lorem ipsum dolor sit amet, consectetur adipiscing elit. Nam et porta enim. Suspendisse et ante tristique, euismod justo a, suscipit enim. Integer eget felis sollicitudin, tincidunt ex vitae.</a:t>
            </a:r>
            <a:endParaRPr/>
          </a:p>
          <a:p>
            <a:pPr indent="0" lvl="0" marL="0" rtl="0" algn="l">
              <a:lnSpc>
                <a:spcPct val="115000"/>
              </a:lnSpc>
              <a:spcBef>
                <a:spcPts val="1000"/>
              </a:spcBef>
              <a:spcAft>
                <a:spcPts val="1600"/>
              </a:spcAft>
              <a:buSzPts val="900"/>
              <a:buNone/>
            </a:pPr>
            <a:r>
              <a:t/>
            </a:r>
            <a:endParaRPr/>
          </a:p>
        </p:txBody>
      </p:sp>
      <p:sp>
        <p:nvSpPr>
          <p:cNvPr id="342" name="Google Shape;342;p23"/>
          <p:cNvSpPr/>
          <p:nvPr/>
        </p:nvSpPr>
        <p:spPr>
          <a:xfrm>
            <a:off x="1306350" y="2447575"/>
            <a:ext cx="3610500" cy="767700"/>
          </a:xfrm>
          <a:prstGeom prst="rect">
            <a:avLst/>
          </a:prstGeom>
          <a:solidFill>
            <a:schemeClr val="lt1"/>
          </a:solidFill>
          <a:ln cap="flat" cmpd="sng" w="9525">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43" name="Google Shape;343;p23"/>
          <p:cNvSpPr txBox="1"/>
          <p:nvPr>
            <p:ph idx="4294967295" type="title"/>
          </p:nvPr>
        </p:nvSpPr>
        <p:spPr>
          <a:xfrm>
            <a:off x="1320527" y="2664925"/>
            <a:ext cx="3390600" cy="319200"/>
          </a:xfrm>
          <a:prstGeom prst="rect">
            <a:avLst/>
          </a:prstGeom>
          <a:noFill/>
          <a:ln>
            <a:noFill/>
          </a:ln>
        </p:spPr>
        <p:txBody>
          <a:bodyPr anchorCtr="0" anchor="b" bIns="91425" lIns="0" spcFirstLastPara="1" rIns="0" wrap="square" tIns="91425">
            <a:noAutofit/>
          </a:bodyPr>
          <a:lstStyle/>
          <a:p>
            <a:pPr indent="0" lvl="0" marL="0" rtl="0" algn="ctr">
              <a:lnSpc>
                <a:spcPct val="100000"/>
              </a:lnSpc>
              <a:spcBef>
                <a:spcPts val="0"/>
              </a:spcBef>
              <a:spcAft>
                <a:spcPts val="0"/>
              </a:spcAft>
              <a:buSzPts val="2800"/>
              <a:buNone/>
            </a:pPr>
            <a:r>
              <a:rPr lang="es" sz="1500">
                <a:solidFill>
                  <a:schemeClr val="dk2"/>
                </a:solidFill>
              </a:rPr>
              <a:t>[añade una captura de pantalla</a:t>
            </a:r>
            <a:endParaRPr sz="1500">
              <a:solidFill>
                <a:schemeClr val="dk2"/>
              </a:solidFill>
            </a:endParaRPr>
          </a:p>
          <a:p>
            <a:pPr indent="0" lvl="0" marL="0" rtl="0" algn="ctr">
              <a:lnSpc>
                <a:spcPct val="100000"/>
              </a:lnSpc>
              <a:spcBef>
                <a:spcPts val="0"/>
              </a:spcBef>
              <a:spcAft>
                <a:spcPts val="0"/>
              </a:spcAft>
              <a:buSzPts val="2800"/>
              <a:buNone/>
            </a:pPr>
            <a:r>
              <a:rPr lang="es" sz="1500">
                <a:solidFill>
                  <a:schemeClr val="dk2"/>
                </a:solidFill>
              </a:rPr>
              <a:t>en este cuadro]</a:t>
            </a:r>
            <a:endParaRPr sz="1500">
              <a:solidFill>
                <a:schemeClr val="dk2"/>
              </a:solidFill>
            </a:endParaRPr>
          </a:p>
        </p:txBody>
      </p:sp>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47" name="Shape 347"/>
        <p:cNvGrpSpPr/>
        <p:nvPr/>
      </p:nvGrpSpPr>
      <p:grpSpPr>
        <a:xfrm>
          <a:off x="0" y="0"/>
          <a:ext cx="0" cy="0"/>
          <a:chOff x="0" y="0"/>
          <a:chExt cx="0" cy="0"/>
        </a:xfrm>
      </p:grpSpPr>
      <p:sp>
        <p:nvSpPr>
          <p:cNvPr id="348" name="Google Shape;348;p24"/>
          <p:cNvSpPr txBox="1"/>
          <p:nvPr>
            <p:ph type="title"/>
          </p:nvPr>
        </p:nvSpPr>
        <p:spPr>
          <a:xfrm>
            <a:off x="311700" y="2150850"/>
            <a:ext cx="8520600" cy="841800"/>
          </a:xfrm>
          <a:prstGeom prst="rect">
            <a:avLst/>
          </a:prstGeom>
          <a:noFill/>
          <a:ln>
            <a:noFill/>
          </a:ln>
        </p:spPr>
        <p:txBody>
          <a:bodyPr anchorCtr="0" anchor="ctr" bIns="91425" lIns="91425" spcFirstLastPara="1" rIns="91425" wrap="square" tIns="91425">
            <a:noAutofit/>
          </a:bodyPr>
          <a:lstStyle/>
          <a:p>
            <a:pPr indent="0" lvl="0" marL="0" rtl="0" algn="ctr">
              <a:lnSpc>
                <a:spcPct val="100000"/>
              </a:lnSpc>
              <a:spcBef>
                <a:spcPts val="0"/>
              </a:spcBef>
              <a:spcAft>
                <a:spcPts val="0"/>
              </a:spcAft>
              <a:buSzPts val="3600"/>
              <a:buNone/>
            </a:pPr>
            <a:r>
              <a:rPr b="0" i="0" lang="es" u="none"/>
              <a:t>[Herramienta de red social]</a:t>
            </a:r>
            <a:endParaRPr/>
          </a:p>
        </p:txBody>
      </p:sp>
    </p:spTree>
  </p:cSld>
  <p:clrMapOvr>
    <a:masterClrMapping/>
  </p:clrMapOvr>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52" name="Shape 352"/>
        <p:cNvGrpSpPr/>
        <p:nvPr/>
      </p:nvGrpSpPr>
      <p:grpSpPr>
        <a:xfrm>
          <a:off x="0" y="0"/>
          <a:ext cx="0" cy="0"/>
          <a:chOff x="0" y="0"/>
          <a:chExt cx="0" cy="0"/>
        </a:xfrm>
      </p:grpSpPr>
      <p:sp>
        <p:nvSpPr>
          <p:cNvPr id="353" name="Google Shape;353;p25"/>
          <p:cNvSpPr txBox="1"/>
          <p:nvPr>
            <p:ph idx="1" type="subTitle"/>
          </p:nvPr>
        </p:nvSpPr>
        <p:spPr>
          <a:xfrm>
            <a:off x="1306350" y="528775"/>
            <a:ext cx="7242300" cy="329700"/>
          </a:xfrm>
          <a:prstGeom prst="rect">
            <a:avLst/>
          </a:prstGeom>
          <a:noFill/>
          <a:ln>
            <a:noFill/>
          </a:ln>
        </p:spPr>
        <p:txBody>
          <a:bodyPr anchorCtr="0" anchor="ctr" bIns="91425" lIns="0" spcFirstLastPara="1" rIns="91425" wrap="square" tIns="91425">
            <a:noAutofit/>
          </a:bodyPr>
          <a:lstStyle/>
          <a:p>
            <a:pPr indent="0" lvl="0" marL="0" rtl="0" algn="l">
              <a:lnSpc>
                <a:spcPct val="100000"/>
              </a:lnSpc>
              <a:spcBef>
                <a:spcPts val="0"/>
              </a:spcBef>
              <a:spcAft>
                <a:spcPts val="0"/>
              </a:spcAft>
              <a:buSzPts val="1800"/>
              <a:buNone/>
            </a:pPr>
            <a:r>
              <a:rPr b="0" i="0" lang="es" u="none"/>
              <a:t>Objetivos clave de [herramienta de red social] para [mes]</a:t>
            </a:r>
            <a:endParaRPr/>
          </a:p>
        </p:txBody>
      </p:sp>
      <p:sp>
        <p:nvSpPr>
          <p:cNvPr id="354" name="Google Shape;354;p25"/>
          <p:cNvSpPr txBox="1"/>
          <p:nvPr>
            <p:ph idx="2" type="body"/>
          </p:nvPr>
        </p:nvSpPr>
        <p:spPr>
          <a:xfrm>
            <a:off x="576550" y="3738225"/>
            <a:ext cx="4854900" cy="833700"/>
          </a:xfrm>
          <a:prstGeom prst="rect">
            <a:avLst/>
          </a:prstGeom>
          <a:noFill/>
          <a:ln>
            <a:noFill/>
          </a:ln>
        </p:spPr>
        <p:txBody>
          <a:bodyPr anchorCtr="0" anchor="t" bIns="91425" lIns="0" spcFirstLastPara="1" rIns="91425" wrap="square" tIns="91425">
            <a:noAutofit/>
          </a:bodyPr>
          <a:lstStyle/>
          <a:p>
            <a:pPr indent="0" lvl="0" marL="0" rtl="0" algn="l">
              <a:lnSpc>
                <a:spcPct val="125000"/>
              </a:lnSpc>
              <a:spcBef>
                <a:spcPts val="0"/>
              </a:spcBef>
              <a:spcAft>
                <a:spcPts val="0"/>
              </a:spcAft>
              <a:buClr>
                <a:schemeClr val="dk1"/>
              </a:buClr>
              <a:buSzPts val="1100"/>
              <a:buFont typeface="Arial"/>
              <a:buNone/>
            </a:pPr>
            <a:r>
              <a:rPr b="0" i="0" lang="es" u="none"/>
              <a:t>Lorem ipsum dolor sit amet, consectetur adipiscing elit, sed do eiusmod tempor incididunt ut labore et dolore magna aliqua. Ut enim ad minim veniam</a:t>
            </a:r>
            <a:endParaRPr/>
          </a:p>
        </p:txBody>
      </p:sp>
      <p:sp>
        <p:nvSpPr>
          <p:cNvPr id="355" name="Google Shape;355;p25"/>
          <p:cNvSpPr txBox="1"/>
          <p:nvPr>
            <p:ph idx="3" type="body"/>
          </p:nvPr>
        </p:nvSpPr>
        <p:spPr>
          <a:xfrm>
            <a:off x="5769150" y="1466025"/>
            <a:ext cx="2779500" cy="2916300"/>
          </a:xfrm>
          <a:prstGeom prst="rect">
            <a:avLst/>
          </a:prstGeom>
          <a:noFill/>
          <a:ln>
            <a:noFill/>
          </a:ln>
        </p:spPr>
        <p:txBody>
          <a:bodyPr anchorCtr="0" anchor="t" bIns="0" lIns="0" spcFirstLastPara="1" rIns="0" wrap="square" tIns="0">
            <a:noAutofit/>
          </a:bodyPr>
          <a:lstStyle/>
          <a:p>
            <a:pPr indent="-115567" lvl="0" marL="182880" rtl="0" algn="l">
              <a:lnSpc>
                <a:spcPct val="125000"/>
              </a:lnSpc>
              <a:spcBef>
                <a:spcPts val="0"/>
              </a:spcBef>
              <a:spcAft>
                <a:spcPts val="0"/>
              </a:spcAft>
              <a:buClr>
                <a:srgbClr val="2D3E50"/>
              </a:buClr>
              <a:buSzPts val="1100"/>
              <a:buAutoNum type="romanUcPeriod"/>
            </a:pPr>
            <a:r>
              <a:rPr b="0" i="0" lang="es" sz="1100" u="none">
                <a:solidFill>
                  <a:srgbClr val="2D3E50"/>
                </a:solidFill>
              </a:rPr>
              <a:t>Objetivo clave</a:t>
            </a:r>
            <a:br>
              <a:rPr lang="es"/>
            </a:br>
            <a:r>
              <a:rPr b="0" i="0" lang="es" u="none"/>
              <a:t>Lorem ipsum dolor sit amet, consectetur adipiscing elit. Nam et porta enim. Suspendisse et ante tristique, euismod justo a, suscipit enim. Integer eget felis sollicitudin, tincidunt ex vitae.</a:t>
            </a:r>
            <a:endParaRPr/>
          </a:p>
          <a:p>
            <a:pPr indent="-115567" lvl="0" marL="182880" rtl="0" algn="l">
              <a:lnSpc>
                <a:spcPct val="125000"/>
              </a:lnSpc>
              <a:spcBef>
                <a:spcPts val="1000"/>
              </a:spcBef>
              <a:spcAft>
                <a:spcPts val="0"/>
              </a:spcAft>
              <a:buClr>
                <a:srgbClr val="2D3E50"/>
              </a:buClr>
              <a:buSzPts val="1100"/>
              <a:buAutoNum type="romanUcPeriod"/>
            </a:pPr>
            <a:r>
              <a:rPr b="0" i="0" lang="es" sz="1100" u="none">
                <a:solidFill>
                  <a:srgbClr val="2D3E50"/>
                </a:solidFill>
              </a:rPr>
              <a:t>Objetivo clave</a:t>
            </a:r>
            <a:br>
              <a:rPr lang="es"/>
            </a:br>
            <a:r>
              <a:rPr b="0" i="0" lang="es" u="none"/>
              <a:t>Lorem ipsum dolor sit amet, consectetur adipiscing elit. Nam et porta enim. Suspendisse et ante tristique, euismod justo a, suscipit enim. Integer eget felis sollicitudin, tincidunt ex vitae.</a:t>
            </a:r>
            <a:endParaRPr/>
          </a:p>
          <a:p>
            <a:pPr indent="-115567" lvl="0" marL="182880" rtl="0" algn="l">
              <a:lnSpc>
                <a:spcPct val="125000"/>
              </a:lnSpc>
              <a:spcBef>
                <a:spcPts val="1000"/>
              </a:spcBef>
              <a:spcAft>
                <a:spcPts val="1000"/>
              </a:spcAft>
              <a:buClr>
                <a:srgbClr val="2D3E50"/>
              </a:buClr>
              <a:buSzPts val="1100"/>
              <a:buAutoNum type="romanUcPeriod"/>
            </a:pPr>
            <a:r>
              <a:rPr b="0" i="0" lang="es" sz="1100" u="none">
                <a:solidFill>
                  <a:srgbClr val="2D3E50"/>
                </a:solidFill>
              </a:rPr>
              <a:t>Objetivo clave</a:t>
            </a:r>
            <a:br>
              <a:rPr lang="es"/>
            </a:br>
            <a:r>
              <a:rPr b="0" i="0" lang="es" u="none"/>
              <a:t>Lorem ipsum dolor sit amet, consectetur adipiscing elit. Nam et porta enim. Suspendisse et ante tristique, euismod justo a, suscipit enim. Integer eget felis sollicitudin, tincidunt ex vitae.</a:t>
            </a:r>
            <a:endParaRPr/>
          </a:p>
        </p:txBody>
      </p:sp>
      <p:sp>
        <p:nvSpPr>
          <p:cNvPr id="356" name="Google Shape;356;p25"/>
          <p:cNvSpPr/>
          <p:nvPr/>
        </p:nvSpPr>
        <p:spPr>
          <a:xfrm>
            <a:off x="1306350" y="2354975"/>
            <a:ext cx="3582600" cy="767700"/>
          </a:xfrm>
          <a:prstGeom prst="rect">
            <a:avLst/>
          </a:prstGeom>
          <a:solidFill>
            <a:schemeClr val="lt1"/>
          </a:solidFill>
          <a:ln cap="flat" cmpd="sng" w="9525">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57" name="Google Shape;357;p25"/>
          <p:cNvSpPr txBox="1"/>
          <p:nvPr>
            <p:ph idx="4294967295" type="title"/>
          </p:nvPr>
        </p:nvSpPr>
        <p:spPr>
          <a:xfrm>
            <a:off x="1319592" y="2738825"/>
            <a:ext cx="3364200" cy="319200"/>
          </a:xfrm>
          <a:prstGeom prst="rect">
            <a:avLst/>
          </a:prstGeom>
          <a:noFill/>
          <a:ln>
            <a:noFill/>
          </a:ln>
        </p:spPr>
        <p:txBody>
          <a:bodyPr anchorCtr="0" anchor="b" bIns="91425" lIns="0" spcFirstLastPara="1" rIns="0" wrap="square" tIns="91425">
            <a:noAutofit/>
          </a:bodyPr>
          <a:lstStyle/>
          <a:p>
            <a:pPr indent="0" lvl="0" marL="0" rtl="0" algn="ctr">
              <a:lnSpc>
                <a:spcPct val="100000"/>
              </a:lnSpc>
              <a:spcBef>
                <a:spcPts val="0"/>
              </a:spcBef>
              <a:spcAft>
                <a:spcPts val="0"/>
              </a:spcAft>
              <a:buSzPts val="2800"/>
              <a:buNone/>
            </a:pPr>
            <a:r>
              <a:rPr lang="es" sz="1500">
                <a:solidFill>
                  <a:schemeClr val="dk2"/>
                </a:solidFill>
              </a:rPr>
              <a:t>[añade una captura de pantalla</a:t>
            </a:r>
            <a:endParaRPr sz="1500">
              <a:solidFill>
                <a:schemeClr val="dk2"/>
              </a:solidFill>
            </a:endParaRPr>
          </a:p>
          <a:p>
            <a:pPr indent="0" lvl="0" marL="0" rtl="0" algn="ctr">
              <a:lnSpc>
                <a:spcPct val="100000"/>
              </a:lnSpc>
              <a:spcBef>
                <a:spcPts val="0"/>
              </a:spcBef>
              <a:spcAft>
                <a:spcPts val="0"/>
              </a:spcAft>
              <a:buSzPts val="2800"/>
              <a:buNone/>
            </a:pPr>
            <a:r>
              <a:rPr lang="es" sz="1500">
                <a:solidFill>
                  <a:schemeClr val="dk2"/>
                </a:solidFill>
              </a:rPr>
              <a:t>en este cuadro]</a:t>
            </a:r>
            <a:endParaRPr sz="1500">
              <a:solidFill>
                <a:schemeClr val="dk2"/>
              </a:solidFill>
            </a:endParaRPr>
          </a:p>
        </p:txBody>
      </p:sp>
    </p:spTree>
  </p:cSld>
  <p:clrMapOvr>
    <a:masterClrMapping/>
  </p:clrMapOvr>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61" name="Shape 361"/>
        <p:cNvGrpSpPr/>
        <p:nvPr/>
      </p:nvGrpSpPr>
      <p:grpSpPr>
        <a:xfrm>
          <a:off x="0" y="0"/>
          <a:ext cx="0" cy="0"/>
          <a:chOff x="0" y="0"/>
          <a:chExt cx="0" cy="0"/>
        </a:xfrm>
      </p:grpSpPr>
      <p:sp>
        <p:nvSpPr>
          <p:cNvPr id="362" name="Google Shape;362;p26"/>
          <p:cNvSpPr txBox="1"/>
          <p:nvPr>
            <p:ph idx="1" type="subTitle"/>
          </p:nvPr>
        </p:nvSpPr>
        <p:spPr>
          <a:xfrm>
            <a:off x="1306350" y="528775"/>
            <a:ext cx="7242300" cy="319200"/>
          </a:xfrm>
          <a:prstGeom prst="rect">
            <a:avLst/>
          </a:prstGeom>
          <a:noFill/>
          <a:ln>
            <a:noFill/>
          </a:ln>
        </p:spPr>
        <p:txBody>
          <a:bodyPr anchorCtr="0" anchor="ctr" bIns="91425" lIns="0" spcFirstLastPara="1" rIns="91425" wrap="square" tIns="91425">
            <a:noAutofit/>
          </a:bodyPr>
          <a:lstStyle/>
          <a:p>
            <a:pPr indent="0" lvl="0" marL="0" rtl="0" algn="l">
              <a:lnSpc>
                <a:spcPct val="100000"/>
              </a:lnSpc>
              <a:spcBef>
                <a:spcPts val="0"/>
              </a:spcBef>
              <a:spcAft>
                <a:spcPts val="0"/>
              </a:spcAft>
              <a:buSzPts val="1800"/>
              <a:buNone/>
            </a:pPr>
            <a:r>
              <a:rPr b="0" i="0" lang="es" u="none"/>
              <a:t>Iniciativas clave en [herramienta de red social] para [mes]</a:t>
            </a:r>
            <a:endParaRPr/>
          </a:p>
        </p:txBody>
      </p:sp>
      <p:sp>
        <p:nvSpPr>
          <p:cNvPr id="363" name="Google Shape;363;p26"/>
          <p:cNvSpPr txBox="1"/>
          <p:nvPr>
            <p:ph type="title"/>
          </p:nvPr>
        </p:nvSpPr>
        <p:spPr>
          <a:xfrm>
            <a:off x="2882300" y="1096075"/>
            <a:ext cx="2773500" cy="319200"/>
          </a:xfrm>
          <a:prstGeom prst="rect">
            <a:avLst/>
          </a:prstGeom>
          <a:noFill/>
          <a:ln>
            <a:noFill/>
          </a:ln>
        </p:spPr>
        <p:txBody>
          <a:bodyPr anchorCtr="0" anchor="b" bIns="91425" lIns="0" spcFirstLastPara="1" rIns="0" wrap="square" tIns="91425">
            <a:noAutofit/>
          </a:bodyPr>
          <a:lstStyle/>
          <a:p>
            <a:pPr indent="0" lvl="0" marL="0" rtl="0" algn="l">
              <a:lnSpc>
                <a:spcPct val="100000"/>
              </a:lnSpc>
              <a:spcBef>
                <a:spcPts val="0"/>
              </a:spcBef>
              <a:spcAft>
                <a:spcPts val="0"/>
              </a:spcAft>
              <a:buSzPts val="2800"/>
              <a:buNone/>
            </a:pPr>
            <a:r>
              <a:rPr b="1" i="0" lang="es" u="none"/>
              <a:t>Iniciativa clave</a:t>
            </a:r>
            <a:endParaRPr/>
          </a:p>
        </p:txBody>
      </p:sp>
      <p:sp>
        <p:nvSpPr>
          <p:cNvPr id="364" name="Google Shape;364;p26"/>
          <p:cNvSpPr txBox="1"/>
          <p:nvPr>
            <p:ph idx="2" type="title"/>
          </p:nvPr>
        </p:nvSpPr>
        <p:spPr>
          <a:xfrm>
            <a:off x="5795200" y="1096075"/>
            <a:ext cx="2773500" cy="319200"/>
          </a:xfrm>
          <a:prstGeom prst="rect">
            <a:avLst/>
          </a:prstGeom>
          <a:noFill/>
          <a:ln>
            <a:noFill/>
          </a:ln>
        </p:spPr>
        <p:txBody>
          <a:bodyPr anchorCtr="0" anchor="b" bIns="91425" lIns="0" spcFirstLastPara="1" rIns="0" wrap="square" tIns="91425">
            <a:noAutofit/>
          </a:bodyPr>
          <a:lstStyle/>
          <a:p>
            <a:pPr indent="0" lvl="0" marL="0" rtl="0" algn="l">
              <a:lnSpc>
                <a:spcPct val="100000"/>
              </a:lnSpc>
              <a:spcBef>
                <a:spcPts val="0"/>
              </a:spcBef>
              <a:spcAft>
                <a:spcPts val="0"/>
              </a:spcAft>
              <a:buSzPts val="2800"/>
              <a:buNone/>
            </a:pPr>
            <a:r>
              <a:rPr b="1" i="0" lang="es" u="none"/>
              <a:t>Iniciativa clave</a:t>
            </a:r>
            <a:endParaRPr/>
          </a:p>
        </p:txBody>
      </p:sp>
      <p:sp>
        <p:nvSpPr>
          <p:cNvPr id="365" name="Google Shape;365;p26"/>
          <p:cNvSpPr txBox="1"/>
          <p:nvPr>
            <p:ph idx="3" type="body"/>
          </p:nvPr>
        </p:nvSpPr>
        <p:spPr>
          <a:xfrm>
            <a:off x="571500" y="1426325"/>
            <a:ext cx="2059800" cy="3156600"/>
          </a:xfrm>
          <a:prstGeom prst="rect">
            <a:avLst/>
          </a:prstGeom>
          <a:noFill/>
          <a:ln>
            <a:noFill/>
          </a:ln>
        </p:spPr>
        <p:txBody>
          <a:bodyPr anchorCtr="0" anchor="t" bIns="0" lIns="0" spcFirstLastPara="1" rIns="0" wrap="square" tIns="0">
            <a:noAutofit/>
          </a:bodyPr>
          <a:lstStyle/>
          <a:p>
            <a:pPr indent="0" lvl="0" marL="0" rtl="0" algn="l">
              <a:lnSpc>
                <a:spcPct val="125000"/>
              </a:lnSpc>
              <a:spcBef>
                <a:spcPts val="0"/>
              </a:spcBef>
              <a:spcAft>
                <a:spcPts val="0"/>
              </a:spcAft>
              <a:buSzPts val="900"/>
              <a:buNone/>
            </a:pPr>
            <a:r>
              <a:rPr b="0" i="0" lang="es" sz="1100" u="none">
                <a:solidFill>
                  <a:srgbClr val="253342"/>
                </a:solidFill>
              </a:rPr>
              <a:t>Estrategia:</a:t>
            </a:r>
            <a:endParaRPr sz="1100">
              <a:solidFill>
                <a:srgbClr val="253342"/>
              </a:solidFill>
            </a:endParaRPr>
          </a:p>
          <a:p>
            <a:pPr indent="0" lvl="0" marL="0" rtl="0" algn="l">
              <a:lnSpc>
                <a:spcPct val="125000"/>
              </a:lnSpc>
              <a:spcBef>
                <a:spcPts val="1000"/>
              </a:spcBef>
              <a:spcAft>
                <a:spcPts val="1000"/>
              </a:spcAft>
              <a:buSzPts val="900"/>
              <a:buNone/>
            </a:pPr>
            <a:r>
              <a:rPr b="0" i="0" lang="es" u="none"/>
              <a:t>Lorem ipsum dolor sit amet, consectetur adipiscing elit. Nam et porta enim. Suspendisse et ante tristique, euismod justo a, suscipit enim. Integer eget felis sollicitudin, tincidunt ex vitae. Lorem ipsum dolor sit amet, consectetur adipiscing elit. Nam et porta enim. Suspendisse et ante tristique, euismod justo a, suscipit enim. Integer eget felis sollicitudin, tincidunt ex vitae. Lorem ipsum dolor sit amet, consectetur adipiscing elit. Nam et porta enim. Suspendisse et ante tristique, euismod justo a, suscipit enim. Integer eget felis sollicitudin, tincidunt ex vitae.</a:t>
            </a:r>
            <a:endParaRPr/>
          </a:p>
        </p:txBody>
      </p:sp>
      <p:sp>
        <p:nvSpPr>
          <p:cNvPr id="366" name="Google Shape;366;p26"/>
          <p:cNvSpPr/>
          <p:nvPr/>
        </p:nvSpPr>
        <p:spPr>
          <a:xfrm>
            <a:off x="3011150" y="2666950"/>
            <a:ext cx="2515800" cy="767700"/>
          </a:xfrm>
          <a:prstGeom prst="rect">
            <a:avLst/>
          </a:prstGeom>
          <a:solidFill>
            <a:schemeClr val="lt1"/>
          </a:solidFill>
          <a:ln cap="flat" cmpd="sng" w="9525">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400"/>
              <a:buFont typeface="Arial"/>
              <a:buNone/>
            </a:pPr>
            <a:r>
              <a:t/>
            </a:r>
            <a:endParaRPr b="1" i="0" sz="1400" u="none" cap="none" strike="noStrike">
              <a:solidFill>
                <a:srgbClr val="000000"/>
              </a:solidFill>
              <a:latin typeface="Arial"/>
              <a:ea typeface="Arial"/>
              <a:cs typeface="Arial"/>
              <a:sym typeface="Arial"/>
            </a:endParaRPr>
          </a:p>
        </p:txBody>
      </p:sp>
      <p:sp>
        <p:nvSpPr>
          <p:cNvPr id="367" name="Google Shape;367;p26"/>
          <p:cNvSpPr txBox="1"/>
          <p:nvPr>
            <p:ph type="title"/>
          </p:nvPr>
        </p:nvSpPr>
        <p:spPr>
          <a:xfrm>
            <a:off x="3021028" y="2884300"/>
            <a:ext cx="2362500" cy="319200"/>
          </a:xfrm>
          <a:prstGeom prst="rect">
            <a:avLst/>
          </a:prstGeom>
          <a:noFill/>
          <a:ln>
            <a:noFill/>
          </a:ln>
        </p:spPr>
        <p:txBody>
          <a:bodyPr anchorCtr="0" anchor="b" bIns="91425" lIns="0" spcFirstLastPara="1" rIns="0" wrap="square" tIns="91425">
            <a:noAutofit/>
          </a:bodyPr>
          <a:lstStyle/>
          <a:p>
            <a:pPr indent="0" lvl="0" marL="0" rtl="0" algn="ctr">
              <a:lnSpc>
                <a:spcPct val="100000"/>
              </a:lnSpc>
              <a:spcBef>
                <a:spcPts val="0"/>
              </a:spcBef>
              <a:spcAft>
                <a:spcPts val="0"/>
              </a:spcAft>
              <a:buSzPts val="2800"/>
              <a:buNone/>
            </a:pPr>
            <a:r>
              <a:rPr lang="es" sz="1500">
                <a:solidFill>
                  <a:schemeClr val="dk2"/>
                </a:solidFill>
              </a:rPr>
              <a:t>[añade una captura de pantalla</a:t>
            </a:r>
            <a:endParaRPr sz="1500">
              <a:solidFill>
                <a:schemeClr val="dk2"/>
              </a:solidFill>
            </a:endParaRPr>
          </a:p>
          <a:p>
            <a:pPr indent="0" lvl="0" marL="0" rtl="0" algn="ctr">
              <a:lnSpc>
                <a:spcPct val="100000"/>
              </a:lnSpc>
              <a:spcBef>
                <a:spcPts val="0"/>
              </a:spcBef>
              <a:spcAft>
                <a:spcPts val="0"/>
              </a:spcAft>
              <a:buSzPts val="2800"/>
              <a:buNone/>
            </a:pPr>
            <a:r>
              <a:rPr lang="es" sz="1500">
                <a:solidFill>
                  <a:schemeClr val="dk2"/>
                </a:solidFill>
              </a:rPr>
              <a:t>en este cuadro]</a:t>
            </a:r>
            <a:endParaRPr sz="1500">
              <a:solidFill>
                <a:schemeClr val="dk2"/>
              </a:solidFill>
            </a:endParaRPr>
          </a:p>
        </p:txBody>
      </p:sp>
      <p:sp>
        <p:nvSpPr>
          <p:cNvPr id="368" name="Google Shape;368;p26"/>
          <p:cNvSpPr/>
          <p:nvPr/>
        </p:nvSpPr>
        <p:spPr>
          <a:xfrm>
            <a:off x="5983000" y="2648475"/>
            <a:ext cx="2515800" cy="767700"/>
          </a:xfrm>
          <a:prstGeom prst="rect">
            <a:avLst/>
          </a:prstGeom>
          <a:solidFill>
            <a:schemeClr val="lt1"/>
          </a:solidFill>
          <a:ln cap="flat" cmpd="sng" w="9525">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400"/>
              <a:buFont typeface="Arial"/>
              <a:buNone/>
            </a:pPr>
            <a:r>
              <a:t/>
            </a:r>
            <a:endParaRPr b="1" i="0" sz="1400" u="none" cap="none" strike="noStrike">
              <a:solidFill>
                <a:srgbClr val="000000"/>
              </a:solidFill>
              <a:latin typeface="Arial"/>
              <a:ea typeface="Arial"/>
              <a:cs typeface="Arial"/>
              <a:sym typeface="Arial"/>
            </a:endParaRPr>
          </a:p>
        </p:txBody>
      </p:sp>
      <p:sp>
        <p:nvSpPr>
          <p:cNvPr id="369" name="Google Shape;369;p26"/>
          <p:cNvSpPr txBox="1"/>
          <p:nvPr>
            <p:ph type="title"/>
          </p:nvPr>
        </p:nvSpPr>
        <p:spPr>
          <a:xfrm>
            <a:off x="6069078" y="2865825"/>
            <a:ext cx="2362500" cy="319200"/>
          </a:xfrm>
          <a:prstGeom prst="rect">
            <a:avLst/>
          </a:prstGeom>
          <a:noFill/>
          <a:ln>
            <a:noFill/>
          </a:ln>
        </p:spPr>
        <p:txBody>
          <a:bodyPr anchorCtr="0" anchor="b" bIns="91425" lIns="0" spcFirstLastPara="1" rIns="0" wrap="square" tIns="91425">
            <a:noAutofit/>
          </a:bodyPr>
          <a:lstStyle/>
          <a:p>
            <a:pPr indent="0" lvl="0" marL="0" rtl="0" algn="ctr">
              <a:lnSpc>
                <a:spcPct val="100000"/>
              </a:lnSpc>
              <a:spcBef>
                <a:spcPts val="0"/>
              </a:spcBef>
              <a:spcAft>
                <a:spcPts val="0"/>
              </a:spcAft>
              <a:buSzPts val="2800"/>
              <a:buNone/>
            </a:pPr>
            <a:r>
              <a:rPr lang="es" sz="1500">
                <a:solidFill>
                  <a:schemeClr val="dk2"/>
                </a:solidFill>
              </a:rPr>
              <a:t>[añade una captura de pantalla</a:t>
            </a:r>
            <a:endParaRPr sz="1500">
              <a:solidFill>
                <a:schemeClr val="dk2"/>
              </a:solidFill>
            </a:endParaRPr>
          </a:p>
          <a:p>
            <a:pPr indent="0" lvl="0" marL="0" rtl="0" algn="ctr">
              <a:lnSpc>
                <a:spcPct val="100000"/>
              </a:lnSpc>
              <a:spcBef>
                <a:spcPts val="0"/>
              </a:spcBef>
              <a:spcAft>
                <a:spcPts val="0"/>
              </a:spcAft>
              <a:buSzPts val="2800"/>
              <a:buNone/>
            </a:pPr>
            <a:r>
              <a:rPr lang="es" sz="1500">
                <a:solidFill>
                  <a:schemeClr val="dk2"/>
                </a:solidFill>
              </a:rPr>
              <a:t>en este cuadro]</a:t>
            </a:r>
            <a:endParaRPr sz="1500">
              <a:solidFill>
                <a:schemeClr val="dk2"/>
              </a:solidFill>
            </a:endParaRPr>
          </a:p>
        </p:txBody>
      </p:sp>
    </p:spTree>
  </p:cSld>
  <p:clrMapOvr>
    <a:masterClrMapping/>
  </p:clrMapOvr>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73" name="Shape 373"/>
        <p:cNvGrpSpPr/>
        <p:nvPr/>
      </p:nvGrpSpPr>
      <p:grpSpPr>
        <a:xfrm>
          <a:off x="0" y="0"/>
          <a:ext cx="0" cy="0"/>
          <a:chOff x="0" y="0"/>
          <a:chExt cx="0" cy="0"/>
        </a:xfrm>
      </p:grpSpPr>
      <p:sp>
        <p:nvSpPr>
          <p:cNvPr id="374" name="Google Shape;374;p27"/>
          <p:cNvSpPr txBox="1"/>
          <p:nvPr>
            <p:ph idx="1" type="subTitle"/>
          </p:nvPr>
        </p:nvSpPr>
        <p:spPr>
          <a:xfrm>
            <a:off x="1216650" y="528775"/>
            <a:ext cx="6568200" cy="319200"/>
          </a:xfrm>
          <a:prstGeom prst="rect">
            <a:avLst/>
          </a:prstGeom>
          <a:noFill/>
          <a:ln>
            <a:noFill/>
          </a:ln>
        </p:spPr>
        <p:txBody>
          <a:bodyPr anchorCtr="0" anchor="ctr" bIns="91425" lIns="0" spcFirstLastPara="1" rIns="91425" wrap="square" tIns="91425">
            <a:noAutofit/>
          </a:bodyPr>
          <a:lstStyle/>
          <a:p>
            <a:pPr indent="0" lvl="0" marL="0" rtl="0" algn="l">
              <a:lnSpc>
                <a:spcPct val="100000"/>
              </a:lnSpc>
              <a:spcBef>
                <a:spcPts val="0"/>
              </a:spcBef>
              <a:spcAft>
                <a:spcPts val="0"/>
              </a:spcAft>
              <a:buSzPts val="1800"/>
              <a:buNone/>
            </a:pPr>
            <a:r>
              <a:rPr b="0" i="0" lang="es" u="none"/>
              <a:t>Resultados obtenidos en [herramienta de red social] </a:t>
            </a:r>
            <a:r>
              <a:rPr b="0" i="0" lang="es" u="none">
                <a:solidFill>
                  <a:srgbClr val="516F90"/>
                </a:solidFill>
              </a:rPr>
              <a:t>en [mes]</a:t>
            </a:r>
            <a:endParaRPr>
              <a:solidFill>
                <a:srgbClr val="516F90"/>
              </a:solidFill>
            </a:endParaRPr>
          </a:p>
        </p:txBody>
      </p:sp>
      <p:sp>
        <p:nvSpPr>
          <p:cNvPr id="375" name="Google Shape;375;p27"/>
          <p:cNvSpPr txBox="1"/>
          <p:nvPr>
            <p:ph type="title"/>
          </p:nvPr>
        </p:nvSpPr>
        <p:spPr>
          <a:xfrm>
            <a:off x="903775" y="4348525"/>
            <a:ext cx="3208800" cy="319200"/>
          </a:xfrm>
          <a:prstGeom prst="rect">
            <a:avLst/>
          </a:prstGeom>
          <a:noFill/>
          <a:ln>
            <a:noFill/>
          </a:ln>
        </p:spPr>
        <p:txBody>
          <a:bodyPr anchorCtr="0" anchor="ctr" bIns="91425" lIns="0" spcFirstLastPara="1" rIns="0" wrap="square" tIns="91425">
            <a:noAutofit/>
          </a:bodyPr>
          <a:lstStyle/>
          <a:p>
            <a:pPr indent="0" lvl="0" marL="0" rtl="0" algn="l">
              <a:lnSpc>
                <a:spcPct val="100000"/>
              </a:lnSpc>
              <a:spcBef>
                <a:spcPts val="0"/>
              </a:spcBef>
              <a:spcAft>
                <a:spcPts val="0"/>
              </a:spcAft>
              <a:buSzPts val="2800"/>
              <a:buNone/>
            </a:pPr>
            <a:r>
              <a:rPr b="1" i="0" lang="es" u="none"/>
              <a:t>Publicación más gustada</a:t>
            </a:r>
            <a:endParaRPr/>
          </a:p>
        </p:txBody>
      </p:sp>
      <p:sp>
        <p:nvSpPr>
          <p:cNvPr id="376" name="Google Shape;376;p27"/>
          <p:cNvSpPr txBox="1"/>
          <p:nvPr>
            <p:ph idx="2" type="title"/>
          </p:nvPr>
        </p:nvSpPr>
        <p:spPr>
          <a:xfrm>
            <a:off x="5031425" y="4348525"/>
            <a:ext cx="3208800" cy="319200"/>
          </a:xfrm>
          <a:prstGeom prst="rect">
            <a:avLst/>
          </a:prstGeom>
          <a:noFill/>
          <a:ln>
            <a:noFill/>
          </a:ln>
        </p:spPr>
        <p:txBody>
          <a:bodyPr anchorCtr="0" anchor="ctr" bIns="91425" lIns="0" spcFirstLastPara="1" rIns="0" wrap="square" tIns="91425">
            <a:noAutofit/>
          </a:bodyPr>
          <a:lstStyle/>
          <a:p>
            <a:pPr indent="0" lvl="0" marL="0" rtl="0" algn="l">
              <a:lnSpc>
                <a:spcPct val="100000"/>
              </a:lnSpc>
              <a:spcBef>
                <a:spcPts val="0"/>
              </a:spcBef>
              <a:spcAft>
                <a:spcPts val="0"/>
              </a:spcAft>
              <a:buSzPts val="2800"/>
              <a:buNone/>
            </a:pPr>
            <a:r>
              <a:rPr b="1" i="0" lang="es" u="none"/>
              <a:t>Entrada más comentada</a:t>
            </a:r>
            <a:endParaRPr/>
          </a:p>
        </p:txBody>
      </p:sp>
      <p:sp>
        <p:nvSpPr>
          <p:cNvPr id="377" name="Google Shape;377;p27"/>
          <p:cNvSpPr/>
          <p:nvPr/>
        </p:nvSpPr>
        <p:spPr>
          <a:xfrm>
            <a:off x="1308200" y="2571750"/>
            <a:ext cx="2515800" cy="767700"/>
          </a:xfrm>
          <a:prstGeom prst="rect">
            <a:avLst/>
          </a:prstGeom>
          <a:solidFill>
            <a:schemeClr val="lt1"/>
          </a:solidFill>
          <a:ln cap="flat" cmpd="sng" w="9525">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400"/>
              <a:buFont typeface="Arial"/>
              <a:buNone/>
            </a:pPr>
            <a:r>
              <a:t/>
            </a:r>
            <a:endParaRPr b="1" i="0" sz="1400" u="none" cap="none" strike="noStrike">
              <a:solidFill>
                <a:srgbClr val="000000"/>
              </a:solidFill>
              <a:latin typeface="Arial"/>
              <a:ea typeface="Arial"/>
              <a:cs typeface="Arial"/>
              <a:sym typeface="Arial"/>
            </a:endParaRPr>
          </a:p>
        </p:txBody>
      </p:sp>
      <p:sp>
        <p:nvSpPr>
          <p:cNvPr id="378" name="Google Shape;378;p27"/>
          <p:cNvSpPr txBox="1"/>
          <p:nvPr>
            <p:ph type="title"/>
          </p:nvPr>
        </p:nvSpPr>
        <p:spPr>
          <a:xfrm>
            <a:off x="1318078" y="2789100"/>
            <a:ext cx="2362500" cy="319200"/>
          </a:xfrm>
          <a:prstGeom prst="rect">
            <a:avLst/>
          </a:prstGeom>
          <a:noFill/>
          <a:ln>
            <a:noFill/>
          </a:ln>
        </p:spPr>
        <p:txBody>
          <a:bodyPr anchorCtr="0" anchor="b" bIns="91425" lIns="0" spcFirstLastPara="1" rIns="0" wrap="square" tIns="91425">
            <a:noAutofit/>
          </a:bodyPr>
          <a:lstStyle/>
          <a:p>
            <a:pPr indent="0" lvl="0" marL="0" rtl="0" algn="ctr">
              <a:lnSpc>
                <a:spcPct val="100000"/>
              </a:lnSpc>
              <a:spcBef>
                <a:spcPts val="0"/>
              </a:spcBef>
              <a:spcAft>
                <a:spcPts val="0"/>
              </a:spcAft>
              <a:buSzPts val="2800"/>
              <a:buNone/>
            </a:pPr>
            <a:r>
              <a:rPr lang="es" sz="1500">
                <a:solidFill>
                  <a:schemeClr val="dk2"/>
                </a:solidFill>
              </a:rPr>
              <a:t>[añade una captura de pantalla</a:t>
            </a:r>
            <a:endParaRPr sz="1500">
              <a:solidFill>
                <a:schemeClr val="dk2"/>
              </a:solidFill>
            </a:endParaRPr>
          </a:p>
          <a:p>
            <a:pPr indent="0" lvl="0" marL="0" rtl="0" algn="ctr">
              <a:lnSpc>
                <a:spcPct val="100000"/>
              </a:lnSpc>
              <a:spcBef>
                <a:spcPts val="0"/>
              </a:spcBef>
              <a:spcAft>
                <a:spcPts val="0"/>
              </a:spcAft>
              <a:buSzPts val="2800"/>
              <a:buNone/>
            </a:pPr>
            <a:r>
              <a:rPr lang="es" sz="1500">
                <a:solidFill>
                  <a:schemeClr val="dk2"/>
                </a:solidFill>
              </a:rPr>
              <a:t>en este cuadro]</a:t>
            </a:r>
            <a:endParaRPr sz="1500">
              <a:solidFill>
                <a:schemeClr val="dk2"/>
              </a:solidFill>
            </a:endParaRPr>
          </a:p>
        </p:txBody>
      </p:sp>
      <p:sp>
        <p:nvSpPr>
          <p:cNvPr id="379" name="Google Shape;379;p27"/>
          <p:cNvSpPr/>
          <p:nvPr/>
        </p:nvSpPr>
        <p:spPr>
          <a:xfrm>
            <a:off x="5426450" y="2522100"/>
            <a:ext cx="2515800" cy="767700"/>
          </a:xfrm>
          <a:prstGeom prst="rect">
            <a:avLst/>
          </a:prstGeom>
          <a:solidFill>
            <a:schemeClr val="lt1"/>
          </a:solidFill>
          <a:ln cap="flat" cmpd="sng" w="9525">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400"/>
              <a:buFont typeface="Arial"/>
              <a:buNone/>
            </a:pPr>
            <a:r>
              <a:t/>
            </a:r>
            <a:endParaRPr b="1" i="0" sz="1400" u="none" cap="none" strike="noStrike">
              <a:solidFill>
                <a:srgbClr val="000000"/>
              </a:solidFill>
              <a:latin typeface="Arial"/>
              <a:ea typeface="Arial"/>
              <a:cs typeface="Arial"/>
              <a:sym typeface="Arial"/>
            </a:endParaRPr>
          </a:p>
        </p:txBody>
      </p:sp>
      <p:sp>
        <p:nvSpPr>
          <p:cNvPr id="380" name="Google Shape;380;p27"/>
          <p:cNvSpPr txBox="1"/>
          <p:nvPr>
            <p:ph type="title"/>
          </p:nvPr>
        </p:nvSpPr>
        <p:spPr>
          <a:xfrm>
            <a:off x="5436328" y="2739450"/>
            <a:ext cx="2362500" cy="319200"/>
          </a:xfrm>
          <a:prstGeom prst="rect">
            <a:avLst/>
          </a:prstGeom>
          <a:noFill/>
          <a:ln>
            <a:noFill/>
          </a:ln>
        </p:spPr>
        <p:txBody>
          <a:bodyPr anchorCtr="0" anchor="b" bIns="91425" lIns="0" spcFirstLastPara="1" rIns="0" wrap="square" tIns="91425">
            <a:noAutofit/>
          </a:bodyPr>
          <a:lstStyle/>
          <a:p>
            <a:pPr indent="0" lvl="0" marL="0" rtl="0" algn="ctr">
              <a:lnSpc>
                <a:spcPct val="100000"/>
              </a:lnSpc>
              <a:spcBef>
                <a:spcPts val="0"/>
              </a:spcBef>
              <a:spcAft>
                <a:spcPts val="0"/>
              </a:spcAft>
              <a:buSzPts val="2800"/>
              <a:buNone/>
            </a:pPr>
            <a:r>
              <a:rPr lang="es" sz="1500">
                <a:solidFill>
                  <a:schemeClr val="dk2"/>
                </a:solidFill>
              </a:rPr>
              <a:t>[añade una captura de pantalla</a:t>
            </a:r>
            <a:endParaRPr sz="1500">
              <a:solidFill>
                <a:schemeClr val="dk2"/>
              </a:solidFill>
            </a:endParaRPr>
          </a:p>
          <a:p>
            <a:pPr indent="0" lvl="0" marL="0" rtl="0" algn="ctr">
              <a:lnSpc>
                <a:spcPct val="100000"/>
              </a:lnSpc>
              <a:spcBef>
                <a:spcPts val="0"/>
              </a:spcBef>
              <a:spcAft>
                <a:spcPts val="0"/>
              </a:spcAft>
              <a:buSzPts val="2800"/>
              <a:buNone/>
            </a:pPr>
            <a:r>
              <a:rPr lang="es" sz="1500">
                <a:solidFill>
                  <a:schemeClr val="dk2"/>
                </a:solidFill>
              </a:rPr>
              <a:t>en este cuadro]</a:t>
            </a:r>
            <a:endParaRPr sz="1500">
              <a:solidFill>
                <a:schemeClr val="dk2"/>
              </a:solidFill>
            </a:endParaRPr>
          </a:p>
        </p:txBody>
      </p:sp>
    </p:spTree>
  </p:cSld>
  <p:clrMapOvr>
    <a:masterClrMapping/>
  </p:clrMapOvr>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84" name="Shape 384"/>
        <p:cNvGrpSpPr/>
        <p:nvPr/>
      </p:nvGrpSpPr>
      <p:grpSpPr>
        <a:xfrm>
          <a:off x="0" y="0"/>
          <a:ext cx="0" cy="0"/>
          <a:chOff x="0" y="0"/>
          <a:chExt cx="0" cy="0"/>
        </a:xfrm>
      </p:grpSpPr>
      <p:sp>
        <p:nvSpPr>
          <p:cNvPr id="385" name="Google Shape;385;p28"/>
          <p:cNvSpPr txBox="1"/>
          <p:nvPr>
            <p:ph idx="1" type="subTitle"/>
          </p:nvPr>
        </p:nvSpPr>
        <p:spPr>
          <a:xfrm>
            <a:off x="1306350" y="528775"/>
            <a:ext cx="7242300" cy="329700"/>
          </a:xfrm>
          <a:prstGeom prst="rect">
            <a:avLst/>
          </a:prstGeom>
          <a:noFill/>
          <a:ln>
            <a:noFill/>
          </a:ln>
        </p:spPr>
        <p:txBody>
          <a:bodyPr anchorCtr="0" anchor="ctr" bIns="91425" lIns="0" spcFirstLastPara="1" rIns="91425" wrap="square" tIns="91425">
            <a:noAutofit/>
          </a:bodyPr>
          <a:lstStyle/>
          <a:p>
            <a:pPr indent="0" lvl="0" marL="0" rtl="0" algn="l">
              <a:lnSpc>
                <a:spcPct val="100000"/>
              </a:lnSpc>
              <a:spcBef>
                <a:spcPts val="0"/>
              </a:spcBef>
              <a:spcAft>
                <a:spcPts val="0"/>
              </a:spcAft>
              <a:buSzPts val="1800"/>
              <a:buNone/>
            </a:pPr>
            <a:r>
              <a:rPr b="0" i="0" lang="es" u="none"/>
              <a:t>Oportunidades de [mes] en [herramienta de red social]</a:t>
            </a:r>
            <a:endParaRPr/>
          </a:p>
        </p:txBody>
      </p:sp>
      <p:sp>
        <p:nvSpPr>
          <p:cNvPr id="386" name="Google Shape;386;p28"/>
          <p:cNvSpPr txBox="1"/>
          <p:nvPr>
            <p:ph idx="2" type="body"/>
          </p:nvPr>
        </p:nvSpPr>
        <p:spPr>
          <a:xfrm>
            <a:off x="576550" y="3738225"/>
            <a:ext cx="4854900" cy="833700"/>
          </a:xfrm>
          <a:prstGeom prst="rect">
            <a:avLst/>
          </a:prstGeom>
          <a:noFill/>
          <a:ln>
            <a:noFill/>
          </a:ln>
        </p:spPr>
        <p:txBody>
          <a:bodyPr anchorCtr="0" anchor="t" bIns="91425" lIns="0" spcFirstLastPara="1" rIns="91425" wrap="square" tIns="91425">
            <a:noAutofit/>
          </a:bodyPr>
          <a:lstStyle/>
          <a:p>
            <a:pPr indent="0" lvl="0" marL="0" rtl="0" algn="l">
              <a:lnSpc>
                <a:spcPct val="125000"/>
              </a:lnSpc>
              <a:spcBef>
                <a:spcPts val="0"/>
              </a:spcBef>
              <a:spcAft>
                <a:spcPts val="0"/>
              </a:spcAft>
              <a:buSzPts val="900"/>
              <a:buNone/>
            </a:pPr>
            <a:r>
              <a:rPr b="0" i="0" lang="es" u="none"/>
              <a:t>Lorem ipsum dolor sit amet, consectetur adipiscing elit, sed do eiusmod tempor incididunt ut labore et dolore magna aliqua. Ut enim ad minim veniam</a:t>
            </a:r>
            <a:endParaRPr/>
          </a:p>
        </p:txBody>
      </p:sp>
      <p:sp>
        <p:nvSpPr>
          <p:cNvPr id="387" name="Google Shape;387;p28"/>
          <p:cNvSpPr txBox="1"/>
          <p:nvPr>
            <p:ph idx="3" type="body"/>
          </p:nvPr>
        </p:nvSpPr>
        <p:spPr>
          <a:xfrm>
            <a:off x="5769150" y="1466025"/>
            <a:ext cx="2779500" cy="2916300"/>
          </a:xfrm>
          <a:prstGeom prst="rect">
            <a:avLst/>
          </a:prstGeom>
          <a:noFill/>
          <a:ln>
            <a:noFill/>
          </a:ln>
        </p:spPr>
        <p:txBody>
          <a:bodyPr anchorCtr="0" anchor="t" bIns="0" lIns="0" spcFirstLastPara="1" rIns="0" wrap="square" tIns="0">
            <a:noAutofit/>
          </a:bodyPr>
          <a:lstStyle/>
          <a:p>
            <a:pPr indent="-115567" lvl="0" marL="182880" rtl="0" algn="l">
              <a:lnSpc>
                <a:spcPct val="125000"/>
              </a:lnSpc>
              <a:spcBef>
                <a:spcPts val="0"/>
              </a:spcBef>
              <a:spcAft>
                <a:spcPts val="0"/>
              </a:spcAft>
              <a:buClr>
                <a:srgbClr val="2D3E50"/>
              </a:buClr>
              <a:buSzPts val="1100"/>
              <a:buAutoNum type="romanUcPeriod"/>
            </a:pPr>
            <a:r>
              <a:rPr b="0" i="0" lang="es" sz="1100" u="none">
                <a:solidFill>
                  <a:srgbClr val="2D3E50"/>
                </a:solidFill>
              </a:rPr>
              <a:t>Oportunidad</a:t>
            </a:r>
            <a:br>
              <a:rPr lang="es"/>
            </a:br>
            <a:r>
              <a:rPr b="0" i="0" lang="es" u="none"/>
              <a:t>Lorem ipsum dolor sit amet, consectetur adipiscing elit. Nam et porta enim. Suspendisse et ante tristique, euismod justo a, suscipit enim. Integer eget felis sollicitudin, tincidunt ex vitae.</a:t>
            </a:r>
            <a:endParaRPr/>
          </a:p>
          <a:p>
            <a:pPr indent="-115567" lvl="0" marL="182880" rtl="0" algn="l">
              <a:lnSpc>
                <a:spcPct val="125000"/>
              </a:lnSpc>
              <a:spcBef>
                <a:spcPts val="1000"/>
              </a:spcBef>
              <a:spcAft>
                <a:spcPts val="0"/>
              </a:spcAft>
              <a:buClr>
                <a:srgbClr val="2D3E50"/>
              </a:buClr>
              <a:buSzPts val="1100"/>
              <a:buAutoNum type="romanUcPeriod"/>
            </a:pPr>
            <a:r>
              <a:rPr b="0" i="0" lang="es" sz="1100" u="none">
                <a:solidFill>
                  <a:srgbClr val="2D3E50"/>
                </a:solidFill>
              </a:rPr>
              <a:t>Oportunidad</a:t>
            </a:r>
            <a:br>
              <a:rPr lang="es"/>
            </a:br>
            <a:r>
              <a:rPr b="0" i="0" lang="es" u="none"/>
              <a:t>Lorem ipsum dolor sit amet, consectetur adipiscing elit. Nam et porta enim. Suspendisse et ante tristique, euismod justo a, suscipit enim. Integer eget felis sollicitudin, tincidunt ex vitae.</a:t>
            </a:r>
            <a:endParaRPr/>
          </a:p>
          <a:p>
            <a:pPr indent="-115567" lvl="0" marL="182880" rtl="0" algn="l">
              <a:lnSpc>
                <a:spcPct val="125000"/>
              </a:lnSpc>
              <a:spcBef>
                <a:spcPts val="1000"/>
              </a:spcBef>
              <a:spcAft>
                <a:spcPts val="0"/>
              </a:spcAft>
              <a:buClr>
                <a:srgbClr val="2D3E50"/>
              </a:buClr>
              <a:buSzPts val="1100"/>
              <a:buAutoNum type="romanUcPeriod"/>
            </a:pPr>
            <a:r>
              <a:rPr b="0" i="0" lang="es" sz="1100" u="none">
                <a:solidFill>
                  <a:srgbClr val="2D3E50"/>
                </a:solidFill>
              </a:rPr>
              <a:t>Oportunidad</a:t>
            </a:r>
            <a:br>
              <a:rPr lang="es"/>
            </a:br>
            <a:r>
              <a:rPr b="0" i="0" lang="es" u="none"/>
              <a:t>Lorem ipsum dolor sit amet, consectetur adipiscing elit. Nam et porta enim. Suspendisse et ante tristique, euismod justo a, suscipit enim. Integer eget felis sollicitudin, tincidunt ex vitae.</a:t>
            </a:r>
            <a:endParaRPr/>
          </a:p>
          <a:p>
            <a:pPr indent="0" lvl="0" marL="0" rtl="0" algn="l">
              <a:lnSpc>
                <a:spcPct val="115000"/>
              </a:lnSpc>
              <a:spcBef>
                <a:spcPts val="1000"/>
              </a:spcBef>
              <a:spcAft>
                <a:spcPts val="1600"/>
              </a:spcAft>
              <a:buSzPts val="900"/>
              <a:buNone/>
            </a:pPr>
            <a:r>
              <a:t/>
            </a:r>
            <a:endParaRPr/>
          </a:p>
        </p:txBody>
      </p:sp>
      <p:sp>
        <p:nvSpPr>
          <p:cNvPr id="388" name="Google Shape;388;p28"/>
          <p:cNvSpPr/>
          <p:nvPr/>
        </p:nvSpPr>
        <p:spPr>
          <a:xfrm>
            <a:off x="1308200" y="2571750"/>
            <a:ext cx="3441300" cy="767700"/>
          </a:xfrm>
          <a:prstGeom prst="rect">
            <a:avLst/>
          </a:prstGeom>
          <a:solidFill>
            <a:schemeClr val="lt1"/>
          </a:solidFill>
          <a:ln cap="flat" cmpd="sng" w="9525">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400"/>
              <a:buFont typeface="Arial"/>
              <a:buNone/>
            </a:pPr>
            <a:r>
              <a:t/>
            </a:r>
            <a:endParaRPr b="1" i="0" sz="1400" u="none" cap="none" strike="noStrike">
              <a:solidFill>
                <a:srgbClr val="000000"/>
              </a:solidFill>
              <a:latin typeface="Arial"/>
              <a:ea typeface="Arial"/>
              <a:cs typeface="Arial"/>
              <a:sym typeface="Arial"/>
            </a:endParaRPr>
          </a:p>
        </p:txBody>
      </p:sp>
      <p:sp>
        <p:nvSpPr>
          <p:cNvPr id="389" name="Google Shape;389;p28"/>
          <p:cNvSpPr txBox="1"/>
          <p:nvPr>
            <p:ph idx="4294967295" type="title"/>
          </p:nvPr>
        </p:nvSpPr>
        <p:spPr>
          <a:xfrm>
            <a:off x="1321712" y="2789100"/>
            <a:ext cx="3231600" cy="319200"/>
          </a:xfrm>
          <a:prstGeom prst="rect">
            <a:avLst/>
          </a:prstGeom>
          <a:noFill/>
          <a:ln>
            <a:noFill/>
          </a:ln>
        </p:spPr>
        <p:txBody>
          <a:bodyPr anchorCtr="0" anchor="b" bIns="91425" lIns="0" spcFirstLastPara="1" rIns="0" wrap="square" tIns="91425">
            <a:noAutofit/>
          </a:bodyPr>
          <a:lstStyle/>
          <a:p>
            <a:pPr indent="0" lvl="0" marL="0" rtl="0" algn="ctr">
              <a:lnSpc>
                <a:spcPct val="100000"/>
              </a:lnSpc>
              <a:spcBef>
                <a:spcPts val="0"/>
              </a:spcBef>
              <a:spcAft>
                <a:spcPts val="0"/>
              </a:spcAft>
              <a:buSzPts val="2800"/>
              <a:buNone/>
            </a:pPr>
            <a:r>
              <a:rPr lang="es" sz="1500">
                <a:solidFill>
                  <a:schemeClr val="dk2"/>
                </a:solidFill>
              </a:rPr>
              <a:t>[añade una captura de pantalla</a:t>
            </a:r>
            <a:endParaRPr sz="1500">
              <a:solidFill>
                <a:schemeClr val="dk2"/>
              </a:solidFill>
            </a:endParaRPr>
          </a:p>
          <a:p>
            <a:pPr indent="0" lvl="0" marL="0" rtl="0" algn="ctr">
              <a:lnSpc>
                <a:spcPct val="100000"/>
              </a:lnSpc>
              <a:spcBef>
                <a:spcPts val="0"/>
              </a:spcBef>
              <a:spcAft>
                <a:spcPts val="0"/>
              </a:spcAft>
              <a:buSzPts val="2800"/>
              <a:buNone/>
            </a:pPr>
            <a:r>
              <a:rPr lang="es" sz="1500">
                <a:solidFill>
                  <a:schemeClr val="dk2"/>
                </a:solidFill>
              </a:rPr>
              <a:t>en este cuadro]</a:t>
            </a:r>
            <a:endParaRPr sz="1500">
              <a:solidFill>
                <a:schemeClr val="dk2"/>
              </a:solidFill>
            </a:endParaRPr>
          </a:p>
        </p:txBody>
      </p:sp>
    </p:spTree>
  </p:cSld>
  <p:clrMapOvr>
    <a:masterClrMapping/>
  </p:clrMapOvr>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93" name="Shape 393"/>
        <p:cNvGrpSpPr/>
        <p:nvPr/>
      </p:nvGrpSpPr>
      <p:grpSpPr>
        <a:xfrm>
          <a:off x="0" y="0"/>
          <a:ext cx="0" cy="0"/>
          <a:chOff x="0" y="0"/>
          <a:chExt cx="0" cy="0"/>
        </a:xfrm>
      </p:grpSpPr>
      <p:sp>
        <p:nvSpPr>
          <p:cNvPr id="394" name="Google Shape;394;p29"/>
          <p:cNvSpPr txBox="1"/>
          <p:nvPr>
            <p:ph type="ctrTitle"/>
          </p:nvPr>
        </p:nvSpPr>
        <p:spPr>
          <a:xfrm>
            <a:off x="311700" y="1866900"/>
            <a:ext cx="8520600" cy="617100"/>
          </a:xfrm>
          <a:prstGeom prst="rect">
            <a:avLst/>
          </a:prstGeom>
          <a:noFill/>
          <a:ln>
            <a:noFill/>
          </a:ln>
        </p:spPr>
        <p:txBody>
          <a:bodyPr anchorCtr="0" anchor="ctr" bIns="91425" lIns="91425" spcFirstLastPara="1" rIns="91425" wrap="square" tIns="91425">
            <a:noAutofit/>
          </a:bodyPr>
          <a:lstStyle/>
          <a:p>
            <a:pPr indent="0" lvl="0" marL="0" rtl="0" algn="ctr">
              <a:lnSpc>
                <a:spcPct val="100000"/>
              </a:lnSpc>
              <a:spcBef>
                <a:spcPts val="0"/>
              </a:spcBef>
              <a:spcAft>
                <a:spcPts val="0"/>
              </a:spcAft>
              <a:buSzPts val="4800"/>
              <a:buNone/>
            </a:pPr>
            <a:r>
              <a:rPr b="1" i="0" lang="es" u="none"/>
              <a:t>¡Gracias!</a:t>
            </a:r>
            <a:endParaRPr/>
          </a:p>
        </p:txBody>
      </p:sp>
      <p:sp>
        <p:nvSpPr>
          <p:cNvPr id="395" name="Google Shape;395;p29"/>
          <p:cNvSpPr txBox="1"/>
          <p:nvPr>
            <p:ph idx="1" type="subTitle"/>
          </p:nvPr>
        </p:nvSpPr>
        <p:spPr>
          <a:xfrm>
            <a:off x="311700" y="2484000"/>
            <a:ext cx="8520600" cy="792600"/>
          </a:xfrm>
          <a:prstGeom prst="rect">
            <a:avLst/>
          </a:prstGeom>
          <a:noFill/>
          <a:ln>
            <a:noFill/>
          </a:ln>
        </p:spPr>
        <p:txBody>
          <a:bodyPr anchorCtr="0" anchor="t" bIns="91425" lIns="91425" spcFirstLastPara="1" rIns="91425" wrap="square" tIns="91425">
            <a:noAutofit/>
          </a:bodyPr>
          <a:lstStyle/>
          <a:p>
            <a:pPr indent="0" lvl="0" marL="0" rtl="0" algn="ctr">
              <a:lnSpc>
                <a:spcPct val="100000"/>
              </a:lnSpc>
              <a:spcBef>
                <a:spcPts val="0"/>
              </a:spcBef>
              <a:spcAft>
                <a:spcPts val="0"/>
              </a:spcAft>
              <a:buSzPts val="1800"/>
              <a:buNone/>
            </a:pPr>
            <a:r>
              <a:rPr b="1" i="0" lang="es" u="none"/>
              <a:t>Informe sobre redes sociales </a:t>
            </a:r>
            <a:endParaRPr/>
          </a:p>
          <a:p>
            <a:pPr indent="0" lvl="0" marL="0" rtl="0" algn="ctr">
              <a:lnSpc>
                <a:spcPct val="100000"/>
              </a:lnSpc>
              <a:spcBef>
                <a:spcPts val="0"/>
              </a:spcBef>
              <a:spcAft>
                <a:spcPts val="0"/>
              </a:spcAft>
              <a:buSzPts val="1800"/>
              <a:buNone/>
            </a:pPr>
            <a:r>
              <a:rPr b="1" i="0" lang="es" u="none"/>
              <a:t>[</a:t>
            </a:r>
            <a:r>
              <a:rPr lang="es"/>
              <a:t>M</a:t>
            </a:r>
            <a:r>
              <a:rPr b="1" i="0" lang="es" u="none"/>
              <a:t>es] de [año]</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8" name="Shape 158"/>
        <p:cNvGrpSpPr/>
        <p:nvPr/>
      </p:nvGrpSpPr>
      <p:grpSpPr>
        <a:xfrm>
          <a:off x="0" y="0"/>
          <a:ext cx="0" cy="0"/>
          <a:chOff x="0" y="0"/>
          <a:chExt cx="0" cy="0"/>
        </a:xfrm>
      </p:grpSpPr>
      <p:sp>
        <p:nvSpPr>
          <p:cNvPr id="159" name="Google Shape;159;p3"/>
          <p:cNvSpPr txBox="1"/>
          <p:nvPr>
            <p:ph type="title"/>
          </p:nvPr>
        </p:nvSpPr>
        <p:spPr>
          <a:xfrm>
            <a:off x="573000" y="1177425"/>
            <a:ext cx="5521800" cy="393600"/>
          </a:xfrm>
          <a:prstGeom prst="rect">
            <a:avLst/>
          </a:prstGeom>
          <a:noFill/>
          <a:ln>
            <a:noFill/>
          </a:ln>
        </p:spPr>
        <p:txBody>
          <a:bodyPr anchorCtr="0" anchor="ctr" bIns="91425" lIns="0" spcFirstLastPara="1" rIns="0" wrap="square" tIns="91425">
            <a:noAutofit/>
          </a:bodyPr>
          <a:lstStyle/>
          <a:p>
            <a:pPr indent="0" lvl="0" marL="0" rtl="0" algn="l">
              <a:lnSpc>
                <a:spcPct val="100000"/>
              </a:lnSpc>
              <a:spcBef>
                <a:spcPts val="0"/>
              </a:spcBef>
              <a:spcAft>
                <a:spcPts val="0"/>
              </a:spcAft>
              <a:buSzPts val="2800"/>
              <a:buNone/>
            </a:pPr>
            <a:r>
              <a:rPr b="1" i="0" lang="es" u="none"/>
              <a:t>Medios ganados</a:t>
            </a:r>
            <a:endParaRPr/>
          </a:p>
        </p:txBody>
      </p:sp>
      <p:sp>
        <p:nvSpPr>
          <p:cNvPr id="160" name="Google Shape;160;p3"/>
          <p:cNvSpPr txBox="1"/>
          <p:nvPr>
            <p:ph idx="1" type="subTitle"/>
          </p:nvPr>
        </p:nvSpPr>
        <p:spPr>
          <a:xfrm>
            <a:off x="1216650" y="528775"/>
            <a:ext cx="7332000" cy="319200"/>
          </a:xfrm>
          <a:prstGeom prst="rect">
            <a:avLst/>
          </a:prstGeom>
          <a:noFill/>
          <a:ln>
            <a:noFill/>
          </a:ln>
        </p:spPr>
        <p:txBody>
          <a:bodyPr anchorCtr="0" anchor="ctr" bIns="91425" lIns="91425" spcFirstLastPara="1" rIns="91425" wrap="square" tIns="91425">
            <a:noAutofit/>
          </a:bodyPr>
          <a:lstStyle/>
          <a:p>
            <a:pPr indent="0" lvl="0" marL="0" rtl="0" algn="l">
              <a:lnSpc>
                <a:spcPct val="100000"/>
              </a:lnSpc>
              <a:spcBef>
                <a:spcPts val="0"/>
              </a:spcBef>
              <a:spcAft>
                <a:spcPts val="0"/>
              </a:spcAft>
              <a:buSzPts val="1800"/>
              <a:buNone/>
            </a:pPr>
            <a:r>
              <a:rPr b="0" i="0" lang="es" u="none"/>
              <a:t>Instantánea de Facebook de [mes]</a:t>
            </a:r>
            <a:endParaRPr/>
          </a:p>
        </p:txBody>
      </p:sp>
      <p:graphicFrame>
        <p:nvGraphicFramePr>
          <p:cNvPr id="161" name="Google Shape;161;p3"/>
          <p:cNvGraphicFramePr/>
          <p:nvPr/>
        </p:nvGraphicFramePr>
        <p:xfrm>
          <a:off x="572988" y="1571034"/>
          <a:ext cx="3000000" cy="3000000"/>
        </p:xfrm>
        <a:graphic>
          <a:graphicData uri="http://schemas.openxmlformats.org/drawingml/2006/table">
            <a:tbl>
              <a:tblPr>
                <a:noFill/>
                <a:tableStyleId>{B6B54887-174E-4F7F-B0AA-FD671793DF51}</a:tableStyleId>
              </a:tblPr>
              <a:tblGrid>
                <a:gridCol w="1162675"/>
                <a:gridCol w="1172150"/>
                <a:gridCol w="638125"/>
                <a:gridCol w="1905925"/>
                <a:gridCol w="669425"/>
                <a:gridCol w="1775575"/>
                <a:gridCol w="671875"/>
              </a:tblGrid>
              <a:tr h="594825">
                <a:tc>
                  <a:txBody>
                    <a:bodyPr/>
                    <a:lstStyle/>
                    <a:p>
                      <a:pPr indent="0" lvl="0" marL="0" marR="0" rtl="0" algn="l">
                        <a:lnSpc>
                          <a:spcPct val="100000"/>
                        </a:lnSpc>
                        <a:spcBef>
                          <a:spcPts val="0"/>
                        </a:spcBef>
                        <a:spcAft>
                          <a:spcPts val="0"/>
                        </a:spcAft>
                        <a:buClr>
                          <a:srgbClr val="000000"/>
                        </a:buClr>
                        <a:buSzPts val="1100"/>
                        <a:buFont typeface="Arial"/>
                        <a:buNone/>
                      </a:pPr>
                      <a:r>
                        <a:rPr b="1" i="0" lang="es" sz="800" u="none" cap="none" strike="noStrike">
                          <a:solidFill>
                            <a:srgbClr val="FFFFFF"/>
                          </a:solidFill>
                          <a:latin typeface="Avenir"/>
                          <a:ea typeface="Avenir"/>
                          <a:cs typeface="Avenir"/>
                          <a:sym typeface="Avenir"/>
                        </a:rPr>
                        <a:t>Canal</a:t>
                      </a:r>
                      <a:endParaRPr b="1" sz="800" u="none" cap="none" strike="noStrike">
                        <a:solidFill>
                          <a:srgbClr val="FFFFFF"/>
                        </a:solidFill>
                        <a:latin typeface="Avenir"/>
                        <a:ea typeface="Avenir"/>
                        <a:cs typeface="Avenir"/>
                        <a:sym typeface="Avenir"/>
                      </a:endParaRPr>
                    </a:p>
                  </a:txBody>
                  <a:tcPr marT="91425" marB="91425" marR="91425" marL="91425" anchor="ctr">
                    <a:lnL cap="flat" cmpd="sng" w="9525">
                      <a:solidFill>
                        <a:srgbClr val="33475B"/>
                      </a:solidFill>
                      <a:prstDash val="solid"/>
                      <a:round/>
                      <a:headEnd len="sm" w="sm" type="none"/>
                      <a:tailEnd len="sm" w="sm" type="none"/>
                    </a:lnL>
                    <a:lnR cap="flat" cmpd="sng" w="9525">
                      <a:solidFill>
                        <a:srgbClr val="516F90"/>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00BDA5"/>
                    </a:solidFill>
                  </a:tcPr>
                </a:tc>
                <a:tc>
                  <a:txBody>
                    <a:bodyPr/>
                    <a:lstStyle/>
                    <a:p>
                      <a:pPr indent="0" lvl="0" marL="0" marR="0" rtl="0" algn="l">
                        <a:lnSpc>
                          <a:spcPct val="100000"/>
                        </a:lnSpc>
                        <a:spcBef>
                          <a:spcPts val="0"/>
                        </a:spcBef>
                        <a:spcAft>
                          <a:spcPts val="0"/>
                        </a:spcAft>
                        <a:buClr>
                          <a:srgbClr val="000000"/>
                        </a:buClr>
                        <a:buSzPts val="1100"/>
                        <a:buFont typeface="Arial"/>
                        <a:buNone/>
                      </a:pPr>
                      <a:r>
                        <a:rPr b="1" i="0" lang="es" sz="800" u="none" cap="none" strike="noStrike">
                          <a:solidFill>
                            <a:srgbClr val="FFFFFF"/>
                          </a:solidFill>
                          <a:latin typeface="Avenir"/>
                          <a:ea typeface="Avenir"/>
                          <a:cs typeface="Avenir"/>
                          <a:sym typeface="Avenir"/>
                        </a:rPr>
                        <a:t>N.º de menciones</a:t>
                      </a:r>
                      <a:endParaRPr b="1" sz="800" u="none" cap="none" strike="noStrike">
                        <a:solidFill>
                          <a:srgbClr val="FFFFFF"/>
                        </a:solidFill>
                        <a:latin typeface="Avenir"/>
                        <a:ea typeface="Avenir"/>
                        <a:cs typeface="Avenir"/>
                        <a:sym typeface="Avenir"/>
                      </a:endParaRPr>
                    </a:p>
                  </a:txBody>
                  <a:tcPr marT="91425" marB="91425" marR="91425" marL="91425" anchor="ctr">
                    <a:lnL cap="flat" cmpd="sng" w="9525">
                      <a:solidFill>
                        <a:srgbClr val="516F90"/>
                      </a:solidFill>
                      <a:prstDash val="solid"/>
                      <a:round/>
                      <a:headEnd len="sm" w="sm" type="none"/>
                      <a:tailEnd len="sm" w="sm" type="none"/>
                    </a:lnL>
                    <a:lnR cap="flat" cmpd="sng" w="9525">
                      <a:solidFill>
                        <a:srgbClr val="516F90"/>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00BDA5"/>
                    </a:solidFill>
                  </a:tcPr>
                </a:tc>
                <a:tc>
                  <a:txBody>
                    <a:bodyPr/>
                    <a:lstStyle/>
                    <a:p>
                      <a:pPr indent="0" lvl="0" marL="0" marR="0" rtl="0" algn="ctr">
                        <a:lnSpc>
                          <a:spcPct val="100000"/>
                        </a:lnSpc>
                        <a:spcBef>
                          <a:spcPts val="0"/>
                        </a:spcBef>
                        <a:spcAft>
                          <a:spcPts val="0"/>
                        </a:spcAft>
                        <a:buClr>
                          <a:srgbClr val="000000"/>
                        </a:buClr>
                        <a:buSzPts val="1100"/>
                        <a:buFont typeface="Arial"/>
                        <a:buNone/>
                      </a:pPr>
                      <a:r>
                        <a:rPr b="1" lang="es" sz="700" u="none" cap="none" strike="noStrike">
                          <a:solidFill>
                            <a:schemeClr val="lt1"/>
                          </a:solidFill>
                          <a:latin typeface="Avenir"/>
                          <a:ea typeface="Avenir"/>
                          <a:cs typeface="Avenir"/>
                          <a:sym typeface="Avenir"/>
                        </a:rPr>
                        <a:t>Varia-</a:t>
                      </a:r>
                      <a:endParaRPr b="1" sz="700" u="none" cap="none" strike="noStrike">
                        <a:solidFill>
                          <a:schemeClr val="lt1"/>
                        </a:solidFill>
                        <a:latin typeface="Avenir"/>
                        <a:ea typeface="Avenir"/>
                        <a:cs typeface="Avenir"/>
                        <a:sym typeface="Avenir"/>
                      </a:endParaRPr>
                    </a:p>
                    <a:p>
                      <a:pPr indent="0" lvl="0" marL="0" marR="0" rtl="0" algn="ctr">
                        <a:lnSpc>
                          <a:spcPct val="100000"/>
                        </a:lnSpc>
                        <a:spcBef>
                          <a:spcPts val="0"/>
                        </a:spcBef>
                        <a:spcAft>
                          <a:spcPts val="0"/>
                        </a:spcAft>
                        <a:buClr>
                          <a:srgbClr val="000000"/>
                        </a:buClr>
                        <a:buSzPts val="1100"/>
                        <a:buFont typeface="Arial"/>
                        <a:buNone/>
                      </a:pPr>
                      <a:r>
                        <a:rPr b="1" lang="es" sz="700" u="none" cap="none" strike="noStrike">
                          <a:solidFill>
                            <a:schemeClr val="lt1"/>
                          </a:solidFill>
                          <a:latin typeface="Avenir"/>
                          <a:ea typeface="Avenir"/>
                          <a:cs typeface="Avenir"/>
                          <a:sym typeface="Avenir"/>
                        </a:rPr>
                        <a:t>ción inter-</a:t>
                      </a:r>
                      <a:endParaRPr b="1" sz="700" u="none" cap="none" strike="noStrike">
                        <a:solidFill>
                          <a:schemeClr val="lt1"/>
                        </a:solidFill>
                        <a:latin typeface="Avenir"/>
                        <a:ea typeface="Avenir"/>
                        <a:cs typeface="Avenir"/>
                        <a:sym typeface="Avenir"/>
                      </a:endParaRPr>
                    </a:p>
                    <a:p>
                      <a:pPr indent="0" lvl="0" marL="0" marR="0" rtl="0" algn="ctr">
                        <a:lnSpc>
                          <a:spcPct val="100000"/>
                        </a:lnSpc>
                        <a:spcBef>
                          <a:spcPts val="0"/>
                        </a:spcBef>
                        <a:spcAft>
                          <a:spcPts val="0"/>
                        </a:spcAft>
                        <a:buClr>
                          <a:srgbClr val="000000"/>
                        </a:buClr>
                        <a:buSzPts val="1100"/>
                        <a:buFont typeface="Arial"/>
                        <a:buNone/>
                      </a:pPr>
                      <a:r>
                        <a:rPr b="1" lang="es" sz="700" u="none" cap="none" strike="noStrike">
                          <a:solidFill>
                            <a:schemeClr val="lt1"/>
                          </a:solidFill>
                          <a:latin typeface="Avenir"/>
                          <a:ea typeface="Avenir"/>
                          <a:cs typeface="Avenir"/>
                          <a:sym typeface="Avenir"/>
                        </a:rPr>
                        <a:t>mensual</a:t>
                      </a:r>
                      <a:endParaRPr b="1" sz="800" u="none" cap="none" strike="noStrike">
                        <a:solidFill>
                          <a:srgbClr val="FFFFFF"/>
                        </a:solidFill>
                        <a:latin typeface="Avenir"/>
                        <a:ea typeface="Avenir"/>
                        <a:cs typeface="Avenir"/>
                        <a:sym typeface="Avenir"/>
                      </a:endParaRPr>
                    </a:p>
                  </a:txBody>
                  <a:tcPr marT="91425" marB="91425" marR="91425" marL="91425" anchor="ctr">
                    <a:lnL cap="flat" cmpd="sng" w="9525">
                      <a:solidFill>
                        <a:srgbClr val="516F90"/>
                      </a:solidFill>
                      <a:prstDash val="solid"/>
                      <a:round/>
                      <a:headEnd len="sm" w="sm" type="none"/>
                      <a:tailEnd len="sm" w="sm" type="none"/>
                    </a:lnL>
                    <a:lnR cap="flat" cmpd="sng" w="9525">
                      <a:solidFill>
                        <a:srgbClr val="516F90"/>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00BDA5"/>
                    </a:solidFill>
                  </a:tcPr>
                </a:tc>
                <a:tc>
                  <a:txBody>
                    <a:bodyPr/>
                    <a:lstStyle/>
                    <a:p>
                      <a:pPr indent="0" lvl="0" marL="0" marR="0" rtl="0" algn="l">
                        <a:lnSpc>
                          <a:spcPct val="100000"/>
                        </a:lnSpc>
                        <a:spcBef>
                          <a:spcPts val="0"/>
                        </a:spcBef>
                        <a:spcAft>
                          <a:spcPts val="0"/>
                        </a:spcAft>
                        <a:buClr>
                          <a:srgbClr val="000000"/>
                        </a:buClr>
                        <a:buSzPts val="1100"/>
                        <a:buFont typeface="Arial"/>
                        <a:buNone/>
                      </a:pPr>
                      <a:r>
                        <a:rPr b="1" i="0" lang="es" sz="800" u="none" cap="none" strike="noStrike">
                          <a:solidFill>
                            <a:srgbClr val="FFFFFF"/>
                          </a:solidFill>
                          <a:latin typeface="Avenir"/>
                          <a:ea typeface="Avenir"/>
                          <a:cs typeface="Avenir"/>
                          <a:sym typeface="Avenir"/>
                        </a:rPr>
                        <a:t>Alcance potencial</a:t>
                      </a:r>
                      <a:endParaRPr b="1" sz="800" u="none" cap="none" strike="noStrike">
                        <a:solidFill>
                          <a:srgbClr val="FFFFFF"/>
                        </a:solidFill>
                        <a:latin typeface="Avenir"/>
                        <a:ea typeface="Avenir"/>
                        <a:cs typeface="Avenir"/>
                        <a:sym typeface="Avenir"/>
                      </a:endParaRPr>
                    </a:p>
                  </a:txBody>
                  <a:tcPr marT="91425" marB="91425" marR="91425" marL="91425" anchor="ctr">
                    <a:lnL cap="flat" cmpd="sng" w="9525">
                      <a:solidFill>
                        <a:srgbClr val="516F90"/>
                      </a:solidFill>
                      <a:prstDash val="solid"/>
                      <a:round/>
                      <a:headEnd len="sm" w="sm" type="none"/>
                      <a:tailEnd len="sm" w="sm" type="none"/>
                    </a:lnL>
                    <a:lnR cap="flat" cmpd="sng" w="9525">
                      <a:solidFill>
                        <a:srgbClr val="516F90"/>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00BDA5"/>
                    </a:solidFill>
                  </a:tcPr>
                </a:tc>
                <a:tc>
                  <a:txBody>
                    <a:bodyPr/>
                    <a:lstStyle/>
                    <a:p>
                      <a:pPr indent="0" lvl="0" marL="0" marR="0" rtl="0" algn="ctr">
                        <a:lnSpc>
                          <a:spcPct val="100000"/>
                        </a:lnSpc>
                        <a:spcBef>
                          <a:spcPts val="0"/>
                        </a:spcBef>
                        <a:spcAft>
                          <a:spcPts val="0"/>
                        </a:spcAft>
                        <a:buClr>
                          <a:srgbClr val="000000"/>
                        </a:buClr>
                        <a:buSzPts val="1100"/>
                        <a:buFont typeface="Arial"/>
                        <a:buNone/>
                      </a:pPr>
                      <a:r>
                        <a:rPr b="1" lang="es" sz="700" u="none" cap="none" strike="noStrike">
                          <a:solidFill>
                            <a:schemeClr val="lt1"/>
                          </a:solidFill>
                          <a:latin typeface="Avenir"/>
                          <a:ea typeface="Avenir"/>
                          <a:cs typeface="Avenir"/>
                          <a:sym typeface="Avenir"/>
                        </a:rPr>
                        <a:t>Varia-</a:t>
                      </a:r>
                      <a:endParaRPr b="1" sz="700" u="none" cap="none" strike="noStrike">
                        <a:solidFill>
                          <a:schemeClr val="lt1"/>
                        </a:solidFill>
                        <a:latin typeface="Avenir"/>
                        <a:ea typeface="Avenir"/>
                        <a:cs typeface="Avenir"/>
                        <a:sym typeface="Avenir"/>
                      </a:endParaRPr>
                    </a:p>
                    <a:p>
                      <a:pPr indent="0" lvl="0" marL="0" marR="0" rtl="0" algn="ctr">
                        <a:lnSpc>
                          <a:spcPct val="100000"/>
                        </a:lnSpc>
                        <a:spcBef>
                          <a:spcPts val="0"/>
                        </a:spcBef>
                        <a:spcAft>
                          <a:spcPts val="0"/>
                        </a:spcAft>
                        <a:buClr>
                          <a:srgbClr val="000000"/>
                        </a:buClr>
                        <a:buSzPts val="1100"/>
                        <a:buFont typeface="Arial"/>
                        <a:buNone/>
                      </a:pPr>
                      <a:r>
                        <a:rPr b="1" lang="es" sz="700" u="none" cap="none" strike="noStrike">
                          <a:solidFill>
                            <a:schemeClr val="lt1"/>
                          </a:solidFill>
                          <a:latin typeface="Avenir"/>
                          <a:ea typeface="Avenir"/>
                          <a:cs typeface="Avenir"/>
                          <a:sym typeface="Avenir"/>
                        </a:rPr>
                        <a:t>ción inter-</a:t>
                      </a:r>
                      <a:endParaRPr b="1" sz="700" u="none" cap="none" strike="noStrike">
                        <a:solidFill>
                          <a:schemeClr val="lt1"/>
                        </a:solidFill>
                        <a:latin typeface="Avenir"/>
                        <a:ea typeface="Avenir"/>
                        <a:cs typeface="Avenir"/>
                        <a:sym typeface="Avenir"/>
                      </a:endParaRPr>
                    </a:p>
                    <a:p>
                      <a:pPr indent="0" lvl="0" marL="0" marR="0" rtl="0" algn="ctr">
                        <a:lnSpc>
                          <a:spcPct val="100000"/>
                        </a:lnSpc>
                        <a:spcBef>
                          <a:spcPts val="0"/>
                        </a:spcBef>
                        <a:spcAft>
                          <a:spcPts val="0"/>
                        </a:spcAft>
                        <a:buClr>
                          <a:srgbClr val="000000"/>
                        </a:buClr>
                        <a:buSzPts val="1100"/>
                        <a:buFont typeface="Arial"/>
                        <a:buNone/>
                      </a:pPr>
                      <a:r>
                        <a:rPr b="1" lang="es" sz="700" u="none" cap="none" strike="noStrike">
                          <a:solidFill>
                            <a:schemeClr val="lt1"/>
                          </a:solidFill>
                          <a:latin typeface="Avenir"/>
                          <a:ea typeface="Avenir"/>
                          <a:cs typeface="Avenir"/>
                          <a:sym typeface="Avenir"/>
                        </a:rPr>
                        <a:t>mensual</a:t>
                      </a:r>
                      <a:endParaRPr b="1" sz="800" u="none" cap="none" strike="noStrike">
                        <a:solidFill>
                          <a:srgbClr val="FFFFFF"/>
                        </a:solidFill>
                        <a:latin typeface="Avenir"/>
                        <a:ea typeface="Avenir"/>
                        <a:cs typeface="Avenir"/>
                        <a:sym typeface="Avenir"/>
                      </a:endParaRPr>
                    </a:p>
                  </a:txBody>
                  <a:tcPr marT="91425" marB="91425" marR="91425" marL="91425" anchor="ctr">
                    <a:lnL cap="flat" cmpd="sng" w="9525">
                      <a:solidFill>
                        <a:srgbClr val="516F90"/>
                      </a:solidFill>
                      <a:prstDash val="solid"/>
                      <a:round/>
                      <a:headEnd len="sm" w="sm" type="none"/>
                      <a:tailEnd len="sm" w="sm" type="none"/>
                    </a:lnL>
                    <a:lnR cap="flat" cmpd="sng" w="9525">
                      <a:solidFill>
                        <a:srgbClr val="516F90"/>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00BDA5"/>
                    </a:solidFill>
                  </a:tcPr>
                </a:tc>
                <a:tc>
                  <a:txBody>
                    <a:bodyPr/>
                    <a:lstStyle/>
                    <a:p>
                      <a:pPr indent="0" lvl="0" marL="0" marR="0" rtl="0" algn="l">
                        <a:lnSpc>
                          <a:spcPct val="100000"/>
                        </a:lnSpc>
                        <a:spcBef>
                          <a:spcPts val="0"/>
                        </a:spcBef>
                        <a:spcAft>
                          <a:spcPts val="0"/>
                        </a:spcAft>
                        <a:buClr>
                          <a:srgbClr val="000000"/>
                        </a:buClr>
                        <a:buSzPts val="1100"/>
                        <a:buFont typeface="Arial"/>
                        <a:buNone/>
                      </a:pPr>
                      <a:r>
                        <a:rPr b="1" i="0" lang="es" sz="800" u="none" cap="none" strike="noStrike">
                          <a:solidFill>
                            <a:srgbClr val="FFFFFF"/>
                          </a:solidFill>
                          <a:latin typeface="Avenir"/>
                          <a:ea typeface="Avenir"/>
                          <a:cs typeface="Avenir"/>
                          <a:sym typeface="Avenir"/>
                        </a:rPr>
                        <a:t>Impresiones potenciales</a:t>
                      </a:r>
                      <a:endParaRPr b="1" sz="800" u="none" cap="none" strike="noStrike">
                        <a:solidFill>
                          <a:srgbClr val="FFFFFF"/>
                        </a:solidFill>
                        <a:latin typeface="Avenir"/>
                        <a:ea typeface="Avenir"/>
                        <a:cs typeface="Avenir"/>
                        <a:sym typeface="Avenir"/>
                      </a:endParaRPr>
                    </a:p>
                  </a:txBody>
                  <a:tcPr marT="91425" marB="91425" marR="91425" marL="91425" anchor="ctr">
                    <a:lnL cap="flat" cmpd="sng" w="9525">
                      <a:solidFill>
                        <a:srgbClr val="516F90"/>
                      </a:solidFill>
                      <a:prstDash val="solid"/>
                      <a:round/>
                      <a:headEnd len="sm" w="sm" type="none"/>
                      <a:tailEnd len="sm" w="sm" type="none"/>
                    </a:lnL>
                    <a:lnR cap="flat" cmpd="sng" w="9525">
                      <a:solidFill>
                        <a:srgbClr val="516F90"/>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00BDA5"/>
                    </a:solidFill>
                  </a:tcPr>
                </a:tc>
                <a:tc>
                  <a:txBody>
                    <a:bodyPr/>
                    <a:lstStyle/>
                    <a:p>
                      <a:pPr indent="0" lvl="0" marL="0" marR="0" rtl="0" algn="ctr">
                        <a:lnSpc>
                          <a:spcPct val="100000"/>
                        </a:lnSpc>
                        <a:spcBef>
                          <a:spcPts val="0"/>
                        </a:spcBef>
                        <a:spcAft>
                          <a:spcPts val="0"/>
                        </a:spcAft>
                        <a:buClr>
                          <a:srgbClr val="000000"/>
                        </a:buClr>
                        <a:buSzPts val="1100"/>
                        <a:buFont typeface="Arial"/>
                        <a:buNone/>
                      </a:pPr>
                      <a:r>
                        <a:rPr b="1" lang="es" sz="700" u="none" cap="none" strike="noStrike">
                          <a:solidFill>
                            <a:schemeClr val="lt1"/>
                          </a:solidFill>
                          <a:latin typeface="Avenir"/>
                          <a:ea typeface="Avenir"/>
                          <a:cs typeface="Avenir"/>
                          <a:sym typeface="Avenir"/>
                        </a:rPr>
                        <a:t>Varia-</a:t>
                      </a:r>
                      <a:endParaRPr b="1" sz="700" u="none" cap="none" strike="noStrike">
                        <a:solidFill>
                          <a:schemeClr val="lt1"/>
                        </a:solidFill>
                        <a:latin typeface="Avenir"/>
                        <a:ea typeface="Avenir"/>
                        <a:cs typeface="Avenir"/>
                        <a:sym typeface="Avenir"/>
                      </a:endParaRPr>
                    </a:p>
                    <a:p>
                      <a:pPr indent="0" lvl="0" marL="0" marR="0" rtl="0" algn="ctr">
                        <a:lnSpc>
                          <a:spcPct val="100000"/>
                        </a:lnSpc>
                        <a:spcBef>
                          <a:spcPts val="0"/>
                        </a:spcBef>
                        <a:spcAft>
                          <a:spcPts val="0"/>
                        </a:spcAft>
                        <a:buClr>
                          <a:srgbClr val="000000"/>
                        </a:buClr>
                        <a:buSzPts val="1100"/>
                        <a:buFont typeface="Arial"/>
                        <a:buNone/>
                      </a:pPr>
                      <a:r>
                        <a:rPr b="1" lang="es" sz="700" u="none" cap="none" strike="noStrike">
                          <a:solidFill>
                            <a:schemeClr val="lt1"/>
                          </a:solidFill>
                          <a:latin typeface="Avenir"/>
                          <a:ea typeface="Avenir"/>
                          <a:cs typeface="Avenir"/>
                          <a:sym typeface="Avenir"/>
                        </a:rPr>
                        <a:t>ción inter-</a:t>
                      </a:r>
                      <a:endParaRPr b="1" sz="700" u="none" cap="none" strike="noStrike">
                        <a:solidFill>
                          <a:schemeClr val="lt1"/>
                        </a:solidFill>
                        <a:latin typeface="Avenir"/>
                        <a:ea typeface="Avenir"/>
                        <a:cs typeface="Avenir"/>
                        <a:sym typeface="Avenir"/>
                      </a:endParaRPr>
                    </a:p>
                    <a:p>
                      <a:pPr indent="0" lvl="0" marL="0" marR="0" rtl="0" algn="ctr">
                        <a:lnSpc>
                          <a:spcPct val="100000"/>
                        </a:lnSpc>
                        <a:spcBef>
                          <a:spcPts val="0"/>
                        </a:spcBef>
                        <a:spcAft>
                          <a:spcPts val="0"/>
                        </a:spcAft>
                        <a:buClr>
                          <a:srgbClr val="000000"/>
                        </a:buClr>
                        <a:buSzPts val="1100"/>
                        <a:buFont typeface="Arial"/>
                        <a:buNone/>
                      </a:pPr>
                      <a:r>
                        <a:rPr b="1" lang="es" sz="700" u="none" cap="none" strike="noStrike">
                          <a:solidFill>
                            <a:schemeClr val="lt1"/>
                          </a:solidFill>
                          <a:latin typeface="Avenir"/>
                          <a:ea typeface="Avenir"/>
                          <a:cs typeface="Avenir"/>
                          <a:sym typeface="Avenir"/>
                        </a:rPr>
                        <a:t>mensual</a:t>
                      </a:r>
                      <a:endParaRPr b="1" sz="800" u="none" cap="none" strike="noStrike">
                        <a:solidFill>
                          <a:srgbClr val="FFFFFF"/>
                        </a:solidFill>
                        <a:latin typeface="Avenir"/>
                        <a:ea typeface="Avenir"/>
                        <a:cs typeface="Avenir"/>
                        <a:sym typeface="Avenir"/>
                      </a:endParaRPr>
                    </a:p>
                  </a:txBody>
                  <a:tcPr marT="91425" marB="91425" marR="91425" marL="91425" anchor="ctr">
                    <a:lnL cap="flat" cmpd="sng" w="9525">
                      <a:solidFill>
                        <a:srgbClr val="516F90"/>
                      </a:solidFill>
                      <a:prstDash val="solid"/>
                      <a:round/>
                      <a:headEnd len="sm" w="sm" type="none"/>
                      <a:tailEnd len="sm" w="sm" type="none"/>
                    </a:lnL>
                    <a:lnR cap="flat" cmpd="sng" w="9525">
                      <a:solidFill>
                        <a:srgbClr val="33475B"/>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00BDA5"/>
                    </a:solidFill>
                  </a:tcPr>
                </a:tc>
              </a:tr>
              <a:tr h="346175">
                <a:tc>
                  <a:txBody>
                    <a:bodyPr/>
                    <a:lstStyle/>
                    <a:p>
                      <a:pPr indent="0" lvl="0" marL="0" marR="0" rtl="0" algn="l">
                        <a:lnSpc>
                          <a:spcPct val="100000"/>
                        </a:lnSpc>
                        <a:spcBef>
                          <a:spcPts val="0"/>
                        </a:spcBef>
                        <a:spcAft>
                          <a:spcPts val="0"/>
                        </a:spcAft>
                        <a:buClr>
                          <a:srgbClr val="000000"/>
                        </a:buClr>
                        <a:buSzPts val="1000"/>
                        <a:buFont typeface="Arial"/>
                        <a:buNone/>
                      </a:pPr>
                      <a:r>
                        <a:rPr b="0" i="0" lang="es" sz="1000" u="none" cap="none" strike="noStrike">
                          <a:solidFill>
                            <a:srgbClr val="33475B"/>
                          </a:solidFill>
                          <a:latin typeface="Avenir"/>
                          <a:ea typeface="Avenir"/>
                          <a:cs typeface="Avenir"/>
                          <a:sym typeface="Avenir"/>
                        </a:rPr>
                        <a:t>Facebook</a:t>
                      </a:r>
                      <a:endParaRPr sz="1000" u="none" cap="none" strike="noStrike">
                        <a:solidFill>
                          <a:srgbClr val="33475B"/>
                        </a:solidFill>
                        <a:latin typeface="Avenir"/>
                        <a:ea typeface="Avenir"/>
                        <a:cs typeface="Avenir"/>
                        <a:sym typeface="Avenir"/>
                      </a:endParaRPr>
                    </a:p>
                  </a:txBody>
                  <a:tcPr marT="91425" marB="91425" marR="91425" marL="91425">
                    <a:lnL cap="flat" cmpd="sng" w="9525">
                      <a:solidFill>
                        <a:srgbClr val="33475B"/>
                      </a:solidFill>
                      <a:prstDash val="solid"/>
                      <a:round/>
                      <a:headEnd len="sm" w="sm" type="none"/>
                      <a:tailEnd len="sm" w="sm" type="none"/>
                    </a:lnL>
                    <a:lnR cap="flat" cmpd="sng" w="9525">
                      <a:solidFill>
                        <a:srgbClr val="33475B"/>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EAF0F6"/>
                    </a:solidFill>
                  </a:tcPr>
                </a:tc>
                <a:tc>
                  <a:txBody>
                    <a:bodyPr/>
                    <a:lstStyle/>
                    <a:p>
                      <a:pPr indent="0" lvl="0" marL="0" marR="0" rtl="0" algn="l">
                        <a:lnSpc>
                          <a:spcPct val="100000"/>
                        </a:lnSpc>
                        <a:spcBef>
                          <a:spcPts val="0"/>
                        </a:spcBef>
                        <a:spcAft>
                          <a:spcPts val="0"/>
                        </a:spcAft>
                        <a:buClr>
                          <a:srgbClr val="000000"/>
                        </a:buClr>
                        <a:buSzPts val="900"/>
                        <a:buFont typeface="Arial"/>
                        <a:buNone/>
                      </a:pPr>
                      <a:r>
                        <a:t/>
                      </a:r>
                      <a:endParaRPr b="1" sz="900" u="none" cap="none" strike="noStrike">
                        <a:solidFill>
                          <a:srgbClr val="2D3E50"/>
                        </a:solidFill>
                        <a:latin typeface="Avenir"/>
                        <a:ea typeface="Avenir"/>
                        <a:cs typeface="Avenir"/>
                        <a:sym typeface="Avenir"/>
                      </a:endParaRPr>
                    </a:p>
                  </a:txBody>
                  <a:tcPr marT="91425" marB="91425" marR="91425" marL="91425">
                    <a:lnL cap="flat" cmpd="sng" w="9525">
                      <a:solidFill>
                        <a:srgbClr val="33475B"/>
                      </a:solidFill>
                      <a:prstDash val="solid"/>
                      <a:round/>
                      <a:headEnd len="sm" w="sm" type="none"/>
                      <a:tailEnd len="sm" w="sm" type="none"/>
                    </a:lnL>
                    <a:lnR cap="flat" cmpd="sng" w="9525">
                      <a:solidFill>
                        <a:srgbClr val="33475B"/>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FFFFFF"/>
                    </a:solidFill>
                  </a:tcPr>
                </a:tc>
                <a:tc>
                  <a:txBody>
                    <a:bodyPr/>
                    <a:lstStyle/>
                    <a:p>
                      <a:pPr indent="0" lvl="0" marL="0" marR="0" rtl="0" algn="ctr">
                        <a:lnSpc>
                          <a:spcPct val="100000"/>
                        </a:lnSpc>
                        <a:spcBef>
                          <a:spcPts val="0"/>
                        </a:spcBef>
                        <a:spcAft>
                          <a:spcPts val="0"/>
                        </a:spcAft>
                        <a:buClr>
                          <a:srgbClr val="000000"/>
                        </a:buClr>
                        <a:buSzPts val="900"/>
                        <a:buFont typeface="Arial"/>
                        <a:buNone/>
                      </a:pPr>
                      <a:r>
                        <a:rPr b="0" i="0" lang="es" sz="900" u="none" cap="none" strike="noStrike">
                          <a:solidFill>
                            <a:srgbClr val="516F90"/>
                          </a:solidFill>
                          <a:latin typeface="Avenir"/>
                          <a:ea typeface="Avenir"/>
                          <a:cs typeface="Avenir"/>
                          <a:sym typeface="Avenir"/>
                        </a:rPr>
                        <a:t>%</a:t>
                      </a:r>
                      <a:endParaRPr sz="900" u="none" cap="none" strike="noStrike">
                        <a:solidFill>
                          <a:srgbClr val="516F90"/>
                        </a:solidFill>
                        <a:latin typeface="Avenir"/>
                        <a:ea typeface="Avenir"/>
                        <a:cs typeface="Avenir"/>
                        <a:sym typeface="Avenir"/>
                      </a:endParaRPr>
                    </a:p>
                  </a:txBody>
                  <a:tcPr marT="91425" marB="91425" marR="91425" marL="91425">
                    <a:lnL cap="flat" cmpd="sng" w="9525">
                      <a:solidFill>
                        <a:srgbClr val="33475B"/>
                      </a:solidFill>
                      <a:prstDash val="solid"/>
                      <a:round/>
                      <a:headEnd len="sm" w="sm" type="none"/>
                      <a:tailEnd len="sm" w="sm" type="none"/>
                    </a:lnL>
                    <a:lnR cap="flat" cmpd="sng" w="9525">
                      <a:solidFill>
                        <a:srgbClr val="33475B"/>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FFFFFF"/>
                    </a:solidFill>
                  </a:tcPr>
                </a:tc>
                <a:tc>
                  <a:txBody>
                    <a:bodyPr/>
                    <a:lstStyle/>
                    <a:p>
                      <a:pPr indent="0" lvl="0" marL="0" marR="0" rtl="0" algn="l">
                        <a:lnSpc>
                          <a:spcPct val="100000"/>
                        </a:lnSpc>
                        <a:spcBef>
                          <a:spcPts val="0"/>
                        </a:spcBef>
                        <a:spcAft>
                          <a:spcPts val="0"/>
                        </a:spcAft>
                        <a:buClr>
                          <a:srgbClr val="000000"/>
                        </a:buClr>
                        <a:buSzPts val="900"/>
                        <a:buFont typeface="Arial"/>
                        <a:buNone/>
                      </a:pPr>
                      <a:r>
                        <a:t/>
                      </a:r>
                      <a:endParaRPr b="1" sz="900" u="none" cap="none" strike="noStrike">
                        <a:solidFill>
                          <a:srgbClr val="2D3E50"/>
                        </a:solidFill>
                        <a:latin typeface="Avenir"/>
                        <a:ea typeface="Avenir"/>
                        <a:cs typeface="Avenir"/>
                        <a:sym typeface="Avenir"/>
                      </a:endParaRPr>
                    </a:p>
                  </a:txBody>
                  <a:tcPr marT="91425" marB="91425" marR="91425" marL="91425">
                    <a:lnL cap="flat" cmpd="sng" w="9525">
                      <a:solidFill>
                        <a:srgbClr val="33475B"/>
                      </a:solidFill>
                      <a:prstDash val="solid"/>
                      <a:round/>
                      <a:headEnd len="sm" w="sm" type="none"/>
                      <a:tailEnd len="sm" w="sm" type="none"/>
                    </a:lnL>
                    <a:lnR cap="flat" cmpd="sng" w="9525">
                      <a:solidFill>
                        <a:srgbClr val="33475B"/>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FFFFFF"/>
                    </a:solidFill>
                  </a:tcPr>
                </a:tc>
                <a:tc>
                  <a:txBody>
                    <a:bodyPr/>
                    <a:lstStyle/>
                    <a:p>
                      <a:pPr indent="0" lvl="0" marL="0" marR="0" rtl="0" algn="ctr">
                        <a:lnSpc>
                          <a:spcPct val="100000"/>
                        </a:lnSpc>
                        <a:spcBef>
                          <a:spcPts val="0"/>
                        </a:spcBef>
                        <a:spcAft>
                          <a:spcPts val="0"/>
                        </a:spcAft>
                        <a:buClr>
                          <a:srgbClr val="000000"/>
                        </a:buClr>
                        <a:buSzPts val="900"/>
                        <a:buFont typeface="Arial"/>
                        <a:buNone/>
                      </a:pPr>
                      <a:r>
                        <a:rPr b="0" i="0" lang="es" sz="900" u="none" cap="none" strike="noStrike">
                          <a:solidFill>
                            <a:srgbClr val="516F90"/>
                          </a:solidFill>
                          <a:latin typeface="Avenir"/>
                          <a:ea typeface="Avenir"/>
                          <a:cs typeface="Avenir"/>
                          <a:sym typeface="Avenir"/>
                        </a:rPr>
                        <a:t>%</a:t>
                      </a:r>
                      <a:endParaRPr sz="900" u="none" cap="none" strike="noStrike">
                        <a:solidFill>
                          <a:srgbClr val="516F90"/>
                        </a:solidFill>
                        <a:latin typeface="Avenir"/>
                        <a:ea typeface="Avenir"/>
                        <a:cs typeface="Avenir"/>
                        <a:sym typeface="Avenir"/>
                      </a:endParaRPr>
                    </a:p>
                  </a:txBody>
                  <a:tcPr marT="91425" marB="91425" marR="91425" marL="91425">
                    <a:lnL cap="flat" cmpd="sng" w="9525">
                      <a:solidFill>
                        <a:srgbClr val="33475B"/>
                      </a:solidFill>
                      <a:prstDash val="solid"/>
                      <a:round/>
                      <a:headEnd len="sm" w="sm" type="none"/>
                      <a:tailEnd len="sm" w="sm" type="none"/>
                    </a:lnL>
                    <a:lnR cap="flat" cmpd="sng" w="9525">
                      <a:solidFill>
                        <a:srgbClr val="33475B"/>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FFFFFF"/>
                    </a:solidFill>
                  </a:tcPr>
                </a:tc>
                <a:tc>
                  <a:txBody>
                    <a:bodyPr/>
                    <a:lstStyle/>
                    <a:p>
                      <a:pPr indent="0" lvl="0" marL="0" marR="0" rtl="0" algn="l">
                        <a:lnSpc>
                          <a:spcPct val="100000"/>
                        </a:lnSpc>
                        <a:spcBef>
                          <a:spcPts val="0"/>
                        </a:spcBef>
                        <a:spcAft>
                          <a:spcPts val="0"/>
                        </a:spcAft>
                        <a:buClr>
                          <a:srgbClr val="000000"/>
                        </a:buClr>
                        <a:buSzPts val="900"/>
                        <a:buFont typeface="Arial"/>
                        <a:buNone/>
                      </a:pPr>
                      <a:r>
                        <a:t/>
                      </a:r>
                      <a:endParaRPr b="1" sz="900" u="none" cap="none" strike="noStrike">
                        <a:solidFill>
                          <a:srgbClr val="2D3E50"/>
                        </a:solidFill>
                        <a:latin typeface="Avenir"/>
                        <a:ea typeface="Avenir"/>
                        <a:cs typeface="Avenir"/>
                        <a:sym typeface="Avenir"/>
                      </a:endParaRPr>
                    </a:p>
                  </a:txBody>
                  <a:tcPr marT="91425" marB="91425" marR="91425" marL="91425">
                    <a:lnL cap="flat" cmpd="sng" w="9525">
                      <a:solidFill>
                        <a:srgbClr val="33475B"/>
                      </a:solidFill>
                      <a:prstDash val="solid"/>
                      <a:round/>
                      <a:headEnd len="sm" w="sm" type="none"/>
                      <a:tailEnd len="sm" w="sm" type="none"/>
                    </a:lnL>
                    <a:lnR cap="flat" cmpd="sng" w="9525">
                      <a:solidFill>
                        <a:srgbClr val="33475B"/>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FFFFFF"/>
                    </a:solidFill>
                  </a:tcPr>
                </a:tc>
                <a:tc>
                  <a:txBody>
                    <a:bodyPr/>
                    <a:lstStyle/>
                    <a:p>
                      <a:pPr indent="0" lvl="0" marL="0" marR="0" rtl="0" algn="ctr">
                        <a:lnSpc>
                          <a:spcPct val="100000"/>
                        </a:lnSpc>
                        <a:spcBef>
                          <a:spcPts val="0"/>
                        </a:spcBef>
                        <a:spcAft>
                          <a:spcPts val="0"/>
                        </a:spcAft>
                        <a:buClr>
                          <a:srgbClr val="000000"/>
                        </a:buClr>
                        <a:buSzPts val="900"/>
                        <a:buFont typeface="Arial"/>
                        <a:buNone/>
                      </a:pPr>
                      <a:r>
                        <a:rPr b="0" i="0" lang="es" sz="900" u="none" cap="none" strike="noStrike">
                          <a:solidFill>
                            <a:srgbClr val="516F90"/>
                          </a:solidFill>
                          <a:latin typeface="Avenir"/>
                          <a:ea typeface="Avenir"/>
                          <a:cs typeface="Avenir"/>
                          <a:sym typeface="Avenir"/>
                        </a:rPr>
                        <a:t>%</a:t>
                      </a:r>
                      <a:endParaRPr sz="900" u="none" cap="none" strike="noStrike">
                        <a:solidFill>
                          <a:srgbClr val="516F90"/>
                        </a:solidFill>
                        <a:latin typeface="Avenir"/>
                        <a:ea typeface="Avenir"/>
                        <a:cs typeface="Avenir"/>
                        <a:sym typeface="Avenir"/>
                      </a:endParaRPr>
                    </a:p>
                  </a:txBody>
                  <a:tcPr marT="91425" marB="91425" marR="91425" marL="91425">
                    <a:lnL cap="flat" cmpd="sng" w="9525">
                      <a:solidFill>
                        <a:srgbClr val="33475B"/>
                      </a:solidFill>
                      <a:prstDash val="solid"/>
                      <a:round/>
                      <a:headEnd len="sm" w="sm" type="none"/>
                      <a:tailEnd len="sm" w="sm" type="none"/>
                    </a:lnL>
                    <a:lnR cap="flat" cmpd="sng" w="9525">
                      <a:solidFill>
                        <a:srgbClr val="33475B"/>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FFFFFF"/>
                    </a:solidFill>
                  </a:tcPr>
                </a:tc>
              </a:tr>
              <a:tr h="346175">
                <a:tc>
                  <a:txBody>
                    <a:bodyPr/>
                    <a:lstStyle/>
                    <a:p>
                      <a:pPr indent="0" lvl="0" marL="0" marR="0" rtl="0" algn="l">
                        <a:lnSpc>
                          <a:spcPct val="100000"/>
                        </a:lnSpc>
                        <a:spcBef>
                          <a:spcPts val="0"/>
                        </a:spcBef>
                        <a:spcAft>
                          <a:spcPts val="0"/>
                        </a:spcAft>
                        <a:buClr>
                          <a:srgbClr val="000000"/>
                        </a:buClr>
                        <a:buSzPts val="1000"/>
                        <a:buFont typeface="Arial"/>
                        <a:buNone/>
                      </a:pPr>
                      <a:r>
                        <a:rPr b="0" i="0" lang="es" sz="1000" u="none" cap="none" strike="noStrike">
                          <a:solidFill>
                            <a:srgbClr val="33475B"/>
                          </a:solidFill>
                          <a:latin typeface="Avenir"/>
                          <a:ea typeface="Avenir"/>
                          <a:cs typeface="Avenir"/>
                          <a:sym typeface="Avenir"/>
                        </a:rPr>
                        <a:t>Instagram</a:t>
                      </a:r>
                      <a:endParaRPr sz="1000" u="none" cap="none" strike="noStrike">
                        <a:solidFill>
                          <a:srgbClr val="33475B"/>
                        </a:solidFill>
                        <a:latin typeface="Avenir"/>
                        <a:ea typeface="Avenir"/>
                        <a:cs typeface="Avenir"/>
                        <a:sym typeface="Avenir"/>
                      </a:endParaRPr>
                    </a:p>
                  </a:txBody>
                  <a:tcPr marT="91425" marB="91425" marR="91425" marL="91425">
                    <a:lnL cap="flat" cmpd="sng" w="9525">
                      <a:solidFill>
                        <a:srgbClr val="33475B"/>
                      </a:solidFill>
                      <a:prstDash val="solid"/>
                      <a:round/>
                      <a:headEnd len="sm" w="sm" type="none"/>
                      <a:tailEnd len="sm" w="sm" type="none"/>
                    </a:lnL>
                    <a:lnR cap="flat" cmpd="sng" w="9525">
                      <a:solidFill>
                        <a:srgbClr val="33475B"/>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EAF0F6"/>
                    </a:solidFill>
                  </a:tcPr>
                </a:tc>
                <a:tc>
                  <a:txBody>
                    <a:bodyPr/>
                    <a:lstStyle/>
                    <a:p>
                      <a:pPr indent="0" lvl="0" marL="0" marR="0" rtl="0" algn="l">
                        <a:lnSpc>
                          <a:spcPct val="100000"/>
                        </a:lnSpc>
                        <a:spcBef>
                          <a:spcPts val="0"/>
                        </a:spcBef>
                        <a:spcAft>
                          <a:spcPts val="0"/>
                        </a:spcAft>
                        <a:buClr>
                          <a:srgbClr val="000000"/>
                        </a:buClr>
                        <a:buSzPts val="900"/>
                        <a:buFont typeface="Arial"/>
                        <a:buNone/>
                      </a:pPr>
                      <a:r>
                        <a:t/>
                      </a:r>
                      <a:endParaRPr b="1" sz="900" u="none" cap="none" strike="noStrike">
                        <a:solidFill>
                          <a:srgbClr val="2D3E50"/>
                        </a:solidFill>
                        <a:latin typeface="Avenir"/>
                        <a:ea typeface="Avenir"/>
                        <a:cs typeface="Avenir"/>
                        <a:sym typeface="Avenir"/>
                      </a:endParaRPr>
                    </a:p>
                  </a:txBody>
                  <a:tcPr marT="91425" marB="91425" marR="91425" marL="91425">
                    <a:lnL cap="flat" cmpd="sng" w="9525">
                      <a:solidFill>
                        <a:srgbClr val="33475B"/>
                      </a:solidFill>
                      <a:prstDash val="solid"/>
                      <a:round/>
                      <a:headEnd len="sm" w="sm" type="none"/>
                      <a:tailEnd len="sm" w="sm" type="none"/>
                    </a:lnL>
                    <a:lnR cap="flat" cmpd="sng" w="9525">
                      <a:solidFill>
                        <a:srgbClr val="33475B"/>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FFFFFF"/>
                    </a:solidFill>
                  </a:tcPr>
                </a:tc>
                <a:tc>
                  <a:txBody>
                    <a:bodyPr/>
                    <a:lstStyle/>
                    <a:p>
                      <a:pPr indent="0" lvl="0" marL="0" marR="0" rtl="0" algn="ctr">
                        <a:lnSpc>
                          <a:spcPct val="100000"/>
                        </a:lnSpc>
                        <a:spcBef>
                          <a:spcPts val="0"/>
                        </a:spcBef>
                        <a:spcAft>
                          <a:spcPts val="0"/>
                        </a:spcAft>
                        <a:buClr>
                          <a:srgbClr val="000000"/>
                        </a:buClr>
                        <a:buSzPts val="900"/>
                        <a:buFont typeface="Arial"/>
                        <a:buNone/>
                      </a:pPr>
                      <a:r>
                        <a:rPr b="0" i="0" lang="es" sz="900" u="none" cap="none" strike="noStrike">
                          <a:solidFill>
                            <a:srgbClr val="516F90"/>
                          </a:solidFill>
                          <a:latin typeface="Avenir"/>
                          <a:ea typeface="Avenir"/>
                          <a:cs typeface="Avenir"/>
                          <a:sym typeface="Avenir"/>
                        </a:rPr>
                        <a:t>%</a:t>
                      </a:r>
                      <a:endParaRPr sz="900" u="none" cap="none" strike="noStrike">
                        <a:solidFill>
                          <a:srgbClr val="516F90"/>
                        </a:solidFill>
                        <a:latin typeface="Avenir"/>
                        <a:ea typeface="Avenir"/>
                        <a:cs typeface="Avenir"/>
                        <a:sym typeface="Avenir"/>
                      </a:endParaRPr>
                    </a:p>
                  </a:txBody>
                  <a:tcPr marT="91425" marB="91425" marR="91425" marL="91425">
                    <a:lnL cap="flat" cmpd="sng" w="9525">
                      <a:solidFill>
                        <a:srgbClr val="33475B"/>
                      </a:solidFill>
                      <a:prstDash val="solid"/>
                      <a:round/>
                      <a:headEnd len="sm" w="sm" type="none"/>
                      <a:tailEnd len="sm" w="sm" type="none"/>
                    </a:lnL>
                    <a:lnR cap="flat" cmpd="sng" w="9525">
                      <a:solidFill>
                        <a:srgbClr val="33475B"/>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FFFFFF"/>
                    </a:solidFill>
                  </a:tcPr>
                </a:tc>
                <a:tc>
                  <a:txBody>
                    <a:bodyPr/>
                    <a:lstStyle/>
                    <a:p>
                      <a:pPr indent="0" lvl="0" marL="0" marR="0" rtl="0" algn="l">
                        <a:lnSpc>
                          <a:spcPct val="100000"/>
                        </a:lnSpc>
                        <a:spcBef>
                          <a:spcPts val="0"/>
                        </a:spcBef>
                        <a:spcAft>
                          <a:spcPts val="0"/>
                        </a:spcAft>
                        <a:buClr>
                          <a:srgbClr val="000000"/>
                        </a:buClr>
                        <a:buSzPts val="900"/>
                        <a:buFont typeface="Arial"/>
                        <a:buNone/>
                      </a:pPr>
                      <a:r>
                        <a:t/>
                      </a:r>
                      <a:endParaRPr b="1" sz="900" u="none" cap="none" strike="noStrike">
                        <a:solidFill>
                          <a:srgbClr val="2D3E50"/>
                        </a:solidFill>
                        <a:latin typeface="Avenir"/>
                        <a:ea typeface="Avenir"/>
                        <a:cs typeface="Avenir"/>
                        <a:sym typeface="Avenir"/>
                      </a:endParaRPr>
                    </a:p>
                  </a:txBody>
                  <a:tcPr marT="91425" marB="91425" marR="91425" marL="91425">
                    <a:lnL cap="flat" cmpd="sng" w="9525">
                      <a:solidFill>
                        <a:srgbClr val="33475B"/>
                      </a:solidFill>
                      <a:prstDash val="solid"/>
                      <a:round/>
                      <a:headEnd len="sm" w="sm" type="none"/>
                      <a:tailEnd len="sm" w="sm" type="none"/>
                    </a:lnL>
                    <a:lnR cap="flat" cmpd="sng" w="9525">
                      <a:solidFill>
                        <a:srgbClr val="33475B"/>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FFFFFF"/>
                    </a:solidFill>
                  </a:tcPr>
                </a:tc>
                <a:tc>
                  <a:txBody>
                    <a:bodyPr/>
                    <a:lstStyle/>
                    <a:p>
                      <a:pPr indent="0" lvl="0" marL="0" marR="0" rtl="0" algn="ctr">
                        <a:lnSpc>
                          <a:spcPct val="100000"/>
                        </a:lnSpc>
                        <a:spcBef>
                          <a:spcPts val="0"/>
                        </a:spcBef>
                        <a:spcAft>
                          <a:spcPts val="0"/>
                        </a:spcAft>
                        <a:buClr>
                          <a:srgbClr val="000000"/>
                        </a:buClr>
                        <a:buSzPts val="900"/>
                        <a:buFont typeface="Arial"/>
                        <a:buNone/>
                      </a:pPr>
                      <a:r>
                        <a:rPr b="0" i="0" lang="es" sz="900" u="none" cap="none" strike="noStrike">
                          <a:solidFill>
                            <a:srgbClr val="516F90"/>
                          </a:solidFill>
                          <a:latin typeface="Avenir"/>
                          <a:ea typeface="Avenir"/>
                          <a:cs typeface="Avenir"/>
                          <a:sym typeface="Avenir"/>
                        </a:rPr>
                        <a:t>%</a:t>
                      </a:r>
                      <a:endParaRPr sz="900" u="none" cap="none" strike="noStrike">
                        <a:solidFill>
                          <a:srgbClr val="516F90"/>
                        </a:solidFill>
                        <a:latin typeface="Avenir"/>
                        <a:ea typeface="Avenir"/>
                        <a:cs typeface="Avenir"/>
                        <a:sym typeface="Avenir"/>
                      </a:endParaRPr>
                    </a:p>
                  </a:txBody>
                  <a:tcPr marT="91425" marB="91425" marR="91425" marL="91425">
                    <a:lnL cap="flat" cmpd="sng" w="9525">
                      <a:solidFill>
                        <a:srgbClr val="33475B"/>
                      </a:solidFill>
                      <a:prstDash val="solid"/>
                      <a:round/>
                      <a:headEnd len="sm" w="sm" type="none"/>
                      <a:tailEnd len="sm" w="sm" type="none"/>
                    </a:lnL>
                    <a:lnR cap="flat" cmpd="sng" w="9525">
                      <a:solidFill>
                        <a:srgbClr val="33475B"/>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FFFFFF"/>
                    </a:solidFill>
                  </a:tcPr>
                </a:tc>
                <a:tc>
                  <a:txBody>
                    <a:bodyPr/>
                    <a:lstStyle/>
                    <a:p>
                      <a:pPr indent="0" lvl="0" marL="0" marR="0" rtl="0" algn="l">
                        <a:lnSpc>
                          <a:spcPct val="100000"/>
                        </a:lnSpc>
                        <a:spcBef>
                          <a:spcPts val="0"/>
                        </a:spcBef>
                        <a:spcAft>
                          <a:spcPts val="0"/>
                        </a:spcAft>
                        <a:buClr>
                          <a:srgbClr val="000000"/>
                        </a:buClr>
                        <a:buSzPts val="900"/>
                        <a:buFont typeface="Arial"/>
                        <a:buNone/>
                      </a:pPr>
                      <a:r>
                        <a:t/>
                      </a:r>
                      <a:endParaRPr b="1" sz="900" u="none" cap="none" strike="noStrike">
                        <a:solidFill>
                          <a:srgbClr val="2D3E50"/>
                        </a:solidFill>
                        <a:latin typeface="Avenir"/>
                        <a:ea typeface="Avenir"/>
                        <a:cs typeface="Avenir"/>
                        <a:sym typeface="Avenir"/>
                      </a:endParaRPr>
                    </a:p>
                  </a:txBody>
                  <a:tcPr marT="91425" marB="91425" marR="91425" marL="91425">
                    <a:lnL cap="flat" cmpd="sng" w="9525">
                      <a:solidFill>
                        <a:srgbClr val="33475B"/>
                      </a:solidFill>
                      <a:prstDash val="solid"/>
                      <a:round/>
                      <a:headEnd len="sm" w="sm" type="none"/>
                      <a:tailEnd len="sm" w="sm" type="none"/>
                    </a:lnL>
                    <a:lnR cap="flat" cmpd="sng" w="9525">
                      <a:solidFill>
                        <a:srgbClr val="33475B"/>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FFFFFF"/>
                    </a:solidFill>
                  </a:tcPr>
                </a:tc>
                <a:tc>
                  <a:txBody>
                    <a:bodyPr/>
                    <a:lstStyle/>
                    <a:p>
                      <a:pPr indent="0" lvl="0" marL="0" marR="0" rtl="0" algn="ctr">
                        <a:lnSpc>
                          <a:spcPct val="100000"/>
                        </a:lnSpc>
                        <a:spcBef>
                          <a:spcPts val="0"/>
                        </a:spcBef>
                        <a:spcAft>
                          <a:spcPts val="0"/>
                        </a:spcAft>
                        <a:buClr>
                          <a:srgbClr val="000000"/>
                        </a:buClr>
                        <a:buSzPts val="900"/>
                        <a:buFont typeface="Arial"/>
                        <a:buNone/>
                      </a:pPr>
                      <a:r>
                        <a:rPr b="0" i="0" lang="es" sz="900" u="none" cap="none" strike="noStrike">
                          <a:solidFill>
                            <a:srgbClr val="516F90"/>
                          </a:solidFill>
                          <a:latin typeface="Avenir"/>
                          <a:ea typeface="Avenir"/>
                          <a:cs typeface="Avenir"/>
                          <a:sym typeface="Avenir"/>
                        </a:rPr>
                        <a:t>%</a:t>
                      </a:r>
                      <a:endParaRPr sz="900" u="none" cap="none" strike="noStrike">
                        <a:solidFill>
                          <a:srgbClr val="516F90"/>
                        </a:solidFill>
                        <a:latin typeface="Avenir"/>
                        <a:ea typeface="Avenir"/>
                        <a:cs typeface="Avenir"/>
                        <a:sym typeface="Avenir"/>
                      </a:endParaRPr>
                    </a:p>
                  </a:txBody>
                  <a:tcPr marT="91425" marB="91425" marR="91425" marL="91425">
                    <a:lnL cap="flat" cmpd="sng" w="9525">
                      <a:solidFill>
                        <a:srgbClr val="33475B"/>
                      </a:solidFill>
                      <a:prstDash val="solid"/>
                      <a:round/>
                      <a:headEnd len="sm" w="sm" type="none"/>
                      <a:tailEnd len="sm" w="sm" type="none"/>
                    </a:lnL>
                    <a:lnR cap="flat" cmpd="sng" w="9525">
                      <a:solidFill>
                        <a:srgbClr val="33475B"/>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FFFFFF"/>
                    </a:solidFill>
                  </a:tcPr>
                </a:tc>
              </a:tr>
              <a:tr h="346175">
                <a:tc>
                  <a:txBody>
                    <a:bodyPr/>
                    <a:lstStyle/>
                    <a:p>
                      <a:pPr indent="0" lvl="0" marL="0" marR="0" rtl="0" algn="l">
                        <a:lnSpc>
                          <a:spcPct val="100000"/>
                        </a:lnSpc>
                        <a:spcBef>
                          <a:spcPts val="0"/>
                        </a:spcBef>
                        <a:spcAft>
                          <a:spcPts val="0"/>
                        </a:spcAft>
                        <a:buClr>
                          <a:srgbClr val="000000"/>
                        </a:buClr>
                        <a:buSzPts val="1000"/>
                        <a:buFont typeface="Arial"/>
                        <a:buNone/>
                      </a:pPr>
                      <a:r>
                        <a:rPr b="0" i="0" lang="es" sz="1000" u="none" cap="none" strike="noStrike">
                          <a:solidFill>
                            <a:srgbClr val="33475B"/>
                          </a:solidFill>
                          <a:latin typeface="Avenir"/>
                          <a:ea typeface="Avenir"/>
                          <a:cs typeface="Avenir"/>
                          <a:sym typeface="Avenir"/>
                        </a:rPr>
                        <a:t>LinkedIn</a:t>
                      </a:r>
                      <a:endParaRPr sz="1000" u="none" cap="none" strike="noStrike">
                        <a:solidFill>
                          <a:srgbClr val="33475B"/>
                        </a:solidFill>
                        <a:latin typeface="Avenir"/>
                        <a:ea typeface="Avenir"/>
                        <a:cs typeface="Avenir"/>
                        <a:sym typeface="Avenir"/>
                      </a:endParaRPr>
                    </a:p>
                  </a:txBody>
                  <a:tcPr marT="91425" marB="91425" marR="91425" marL="91425">
                    <a:lnL cap="flat" cmpd="sng" w="9525">
                      <a:solidFill>
                        <a:srgbClr val="33475B"/>
                      </a:solidFill>
                      <a:prstDash val="solid"/>
                      <a:round/>
                      <a:headEnd len="sm" w="sm" type="none"/>
                      <a:tailEnd len="sm" w="sm" type="none"/>
                    </a:lnL>
                    <a:lnR cap="flat" cmpd="sng" w="9525">
                      <a:solidFill>
                        <a:srgbClr val="33475B"/>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EAF0F6"/>
                    </a:solidFill>
                  </a:tcPr>
                </a:tc>
                <a:tc>
                  <a:txBody>
                    <a:bodyPr/>
                    <a:lstStyle/>
                    <a:p>
                      <a:pPr indent="0" lvl="0" marL="0" marR="0" rtl="0" algn="l">
                        <a:lnSpc>
                          <a:spcPct val="100000"/>
                        </a:lnSpc>
                        <a:spcBef>
                          <a:spcPts val="0"/>
                        </a:spcBef>
                        <a:spcAft>
                          <a:spcPts val="0"/>
                        </a:spcAft>
                        <a:buClr>
                          <a:srgbClr val="000000"/>
                        </a:buClr>
                        <a:buSzPts val="900"/>
                        <a:buFont typeface="Arial"/>
                        <a:buNone/>
                      </a:pPr>
                      <a:r>
                        <a:t/>
                      </a:r>
                      <a:endParaRPr b="1" sz="900" u="none" cap="none" strike="noStrike">
                        <a:solidFill>
                          <a:srgbClr val="2D3E50"/>
                        </a:solidFill>
                        <a:latin typeface="Avenir"/>
                        <a:ea typeface="Avenir"/>
                        <a:cs typeface="Avenir"/>
                        <a:sym typeface="Avenir"/>
                      </a:endParaRPr>
                    </a:p>
                  </a:txBody>
                  <a:tcPr marT="91425" marB="91425" marR="91425" marL="91425">
                    <a:lnL cap="flat" cmpd="sng" w="9525">
                      <a:solidFill>
                        <a:srgbClr val="33475B"/>
                      </a:solidFill>
                      <a:prstDash val="solid"/>
                      <a:round/>
                      <a:headEnd len="sm" w="sm" type="none"/>
                      <a:tailEnd len="sm" w="sm" type="none"/>
                    </a:lnL>
                    <a:lnR cap="flat" cmpd="sng" w="9525">
                      <a:solidFill>
                        <a:srgbClr val="33475B"/>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FFFFFF"/>
                    </a:solidFill>
                  </a:tcPr>
                </a:tc>
                <a:tc>
                  <a:txBody>
                    <a:bodyPr/>
                    <a:lstStyle/>
                    <a:p>
                      <a:pPr indent="0" lvl="0" marL="0" marR="0" rtl="0" algn="ctr">
                        <a:lnSpc>
                          <a:spcPct val="100000"/>
                        </a:lnSpc>
                        <a:spcBef>
                          <a:spcPts val="0"/>
                        </a:spcBef>
                        <a:spcAft>
                          <a:spcPts val="0"/>
                        </a:spcAft>
                        <a:buClr>
                          <a:srgbClr val="000000"/>
                        </a:buClr>
                        <a:buSzPts val="900"/>
                        <a:buFont typeface="Arial"/>
                        <a:buNone/>
                      </a:pPr>
                      <a:r>
                        <a:rPr b="0" i="0" lang="es" sz="900" u="none" cap="none" strike="noStrike">
                          <a:solidFill>
                            <a:srgbClr val="516F90"/>
                          </a:solidFill>
                          <a:latin typeface="Avenir"/>
                          <a:ea typeface="Avenir"/>
                          <a:cs typeface="Avenir"/>
                          <a:sym typeface="Avenir"/>
                        </a:rPr>
                        <a:t>%</a:t>
                      </a:r>
                      <a:endParaRPr sz="900" u="none" cap="none" strike="noStrike">
                        <a:solidFill>
                          <a:srgbClr val="516F90"/>
                        </a:solidFill>
                        <a:latin typeface="Avenir"/>
                        <a:ea typeface="Avenir"/>
                        <a:cs typeface="Avenir"/>
                        <a:sym typeface="Avenir"/>
                      </a:endParaRPr>
                    </a:p>
                  </a:txBody>
                  <a:tcPr marT="91425" marB="91425" marR="91425" marL="91425">
                    <a:lnL cap="flat" cmpd="sng" w="9525">
                      <a:solidFill>
                        <a:srgbClr val="33475B"/>
                      </a:solidFill>
                      <a:prstDash val="solid"/>
                      <a:round/>
                      <a:headEnd len="sm" w="sm" type="none"/>
                      <a:tailEnd len="sm" w="sm" type="none"/>
                    </a:lnL>
                    <a:lnR cap="flat" cmpd="sng" w="9525">
                      <a:solidFill>
                        <a:srgbClr val="33475B"/>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FFFFFF"/>
                    </a:solidFill>
                  </a:tcPr>
                </a:tc>
                <a:tc>
                  <a:txBody>
                    <a:bodyPr/>
                    <a:lstStyle/>
                    <a:p>
                      <a:pPr indent="0" lvl="0" marL="0" marR="0" rtl="0" algn="l">
                        <a:lnSpc>
                          <a:spcPct val="100000"/>
                        </a:lnSpc>
                        <a:spcBef>
                          <a:spcPts val="0"/>
                        </a:spcBef>
                        <a:spcAft>
                          <a:spcPts val="0"/>
                        </a:spcAft>
                        <a:buClr>
                          <a:srgbClr val="000000"/>
                        </a:buClr>
                        <a:buSzPts val="900"/>
                        <a:buFont typeface="Arial"/>
                        <a:buNone/>
                      </a:pPr>
                      <a:r>
                        <a:t/>
                      </a:r>
                      <a:endParaRPr b="1" sz="900" u="none" cap="none" strike="noStrike">
                        <a:solidFill>
                          <a:srgbClr val="2D3E50"/>
                        </a:solidFill>
                        <a:latin typeface="Avenir"/>
                        <a:ea typeface="Avenir"/>
                        <a:cs typeface="Avenir"/>
                        <a:sym typeface="Avenir"/>
                      </a:endParaRPr>
                    </a:p>
                  </a:txBody>
                  <a:tcPr marT="91425" marB="91425" marR="91425" marL="91425">
                    <a:lnL cap="flat" cmpd="sng" w="9525">
                      <a:solidFill>
                        <a:srgbClr val="33475B"/>
                      </a:solidFill>
                      <a:prstDash val="solid"/>
                      <a:round/>
                      <a:headEnd len="sm" w="sm" type="none"/>
                      <a:tailEnd len="sm" w="sm" type="none"/>
                    </a:lnL>
                    <a:lnR cap="flat" cmpd="sng" w="9525">
                      <a:solidFill>
                        <a:srgbClr val="33475B"/>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FFFFFF"/>
                    </a:solidFill>
                  </a:tcPr>
                </a:tc>
                <a:tc>
                  <a:txBody>
                    <a:bodyPr/>
                    <a:lstStyle/>
                    <a:p>
                      <a:pPr indent="0" lvl="0" marL="0" marR="0" rtl="0" algn="ctr">
                        <a:lnSpc>
                          <a:spcPct val="100000"/>
                        </a:lnSpc>
                        <a:spcBef>
                          <a:spcPts val="0"/>
                        </a:spcBef>
                        <a:spcAft>
                          <a:spcPts val="0"/>
                        </a:spcAft>
                        <a:buClr>
                          <a:srgbClr val="000000"/>
                        </a:buClr>
                        <a:buSzPts val="900"/>
                        <a:buFont typeface="Arial"/>
                        <a:buNone/>
                      </a:pPr>
                      <a:r>
                        <a:rPr b="0" i="0" lang="es" sz="900" u="none" cap="none" strike="noStrike">
                          <a:solidFill>
                            <a:srgbClr val="516F90"/>
                          </a:solidFill>
                          <a:latin typeface="Avenir"/>
                          <a:ea typeface="Avenir"/>
                          <a:cs typeface="Avenir"/>
                          <a:sym typeface="Avenir"/>
                        </a:rPr>
                        <a:t>%</a:t>
                      </a:r>
                      <a:endParaRPr sz="900" u="none" cap="none" strike="noStrike">
                        <a:solidFill>
                          <a:srgbClr val="516F90"/>
                        </a:solidFill>
                        <a:latin typeface="Avenir"/>
                        <a:ea typeface="Avenir"/>
                        <a:cs typeface="Avenir"/>
                        <a:sym typeface="Avenir"/>
                      </a:endParaRPr>
                    </a:p>
                  </a:txBody>
                  <a:tcPr marT="91425" marB="91425" marR="91425" marL="91425">
                    <a:lnL cap="flat" cmpd="sng" w="9525">
                      <a:solidFill>
                        <a:srgbClr val="33475B"/>
                      </a:solidFill>
                      <a:prstDash val="solid"/>
                      <a:round/>
                      <a:headEnd len="sm" w="sm" type="none"/>
                      <a:tailEnd len="sm" w="sm" type="none"/>
                    </a:lnL>
                    <a:lnR cap="flat" cmpd="sng" w="9525">
                      <a:solidFill>
                        <a:srgbClr val="33475B"/>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FFFFFF"/>
                    </a:solidFill>
                  </a:tcPr>
                </a:tc>
                <a:tc>
                  <a:txBody>
                    <a:bodyPr/>
                    <a:lstStyle/>
                    <a:p>
                      <a:pPr indent="0" lvl="0" marL="0" marR="0" rtl="0" algn="l">
                        <a:lnSpc>
                          <a:spcPct val="100000"/>
                        </a:lnSpc>
                        <a:spcBef>
                          <a:spcPts val="0"/>
                        </a:spcBef>
                        <a:spcAft>
                          <a:spcPts val="0"/>
                        </a:spcAft>
                        <a:buClr>
                          <a:srgbClr val="000000"/>
                        </a:buClr>
                        <a:buSzPts val="900"/>
                        <a:buFont typeface="Arial"/>
                        <a:buNone/>
                      </a:pPr>
                      <a:r>
                        <a:t/>
                      </a:r>
                      <a:endParaRPr b="1" sz="900" u="none" cap="none" strike="noStrike">
                        <a:solidFill>
                          <a:srgbClr val="2D3E50"/>
                        </a:solidFill>
                        <a:latin typeface="Avenir"/>
                        <a:ea typeface="Avenir"/>
                        <a:cs typeface="Avenir"/>
                        <a:sym typeface="Avenir"/>
                      </a:endParaRPr>
                    </a:p>
                  </a:txBody>
                  <a:tcPr marT="91425" marB="91425" marR="91425" marL="91425">
                    <a:lnL cap="flat" cmpd="sng" w="9525">
                      <a:solidFill>
                        <a:srgbClr val="33475B"/>
                      </a:solidFill>
                      <a:prstDash val="solid"/>
                      <a:round/>
                      <a:headEnd len="sm" w="sm" type="none"/>
                      <a:tailEnd len="sm" w="sm" type="none"/>
                    </a:lnL>
                    <a:lnR cap="flat" cmpd="sng" w="9525">
                      <a:solidFill>
                        <a:srgbClr val="33475B"/>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FFFFFF"/>
                    </a:solidFill>
                  </a:tcPr>
                </a:tc>
                <a:tc>
                  <a:txBody>
                    <a:bodyPr/>
                    <a:lstStyle/>
                    <a:p>
                      <a:pPr indent="0" lvl="0" marL="0" marR="0" rtl="0" algn="ctr">
                        <a:lnSpc>
                          <a:spcPct val="100000"/>
                        </a:lnSpc>
                        <a:spcBef>
                          <a:spcPts val="0"/>
                        </a:spcBef>
                        <a:spcAft>
                          <a:spcPts val="0"/>
                        </a:spcAft>
                        <a:buClr>
                          <a:srgbClr val="000000"/>
                        </a:buClr>
                        <a:buSzPts val="900"/>
                        <a:buFont typeface="Arial"/>
                        <a:buNone/>
                      </a:pPr>
                      <a:r>
                        <a:rPr b="0" i="0" lang="es" sz="900" u="none" cap="none" strike="noStrike">
                          <a:solidFill>
                            <a:srgbClr val="516F90"/>
                          </a:solidFill>
                          <a:latin typeface="Avenir"/>
                          <a:ea typeface="Avenir"/>
                          <a:cs typeface="Avenir"/>
                          <a:sym typeface="Avenir"/>
                        </a:rPr>
                        <a:t>%</a:t>
                      </a:r>
                      <a:endParaRPr sz="900" u="none" cap="none" strike="noStrike">
                        <a:solidFill>
                          <a:srgbClr val="516F90"/>
                        </a:solidFill>
                        <a:latin typeface="Avenir"/>
                        <a:ea typeface="Avenir"/>
                        <a:cs typeface="Avenir"/>
                        <a:sym typeface="Avenir"/>
                      </a:endParaRPr>
                    </a:p>
                  </a:txBody>
                  <a:tcPr marT="91425" marB="91425" marR="91425" marL="91425">
                    <a:lnL cap="flat" cmpd="sng" w="9525">
                      <a:solidFill>
                        <a:srgbClr val="33475B"/>
                      </a:solidFill>
                      <a:prstDash val="solid"/>
                      <a:round/>
                      <a:headEnd len="sm" w="sm" type="none"/>
                      <a:tailEnd len="sm" w="sm" type="none"/>
                    </a:lnL>
                    <a:lnR cap="flat" cmpd="sng" w="9525">
                      <a:solidFill>
                        <a:srgbClr val="33475B"/>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FFFFFF"/>
                    </a:solidFill>
                  </a:tcPr>
                </a:tc>
              </a:tr>
              <a:tr h="346175">
                <a:tc>
                  <a:txBody>
                    <a:bodyPr/>
                    <a:lstStyle/>
                    <a:p>
                      <a:pPr indent="0" lvl="0" marL="0" marR="0" rtl="0" algn="l">
                        <a:lnSpc>
                          <a:spcPct val="100000"/>
                        </a:lnSpc>
                        <a:spcBef>
                          <a:spcPts val="0"/>
                        </a:spcBef>
                        <a:spcAft>
                          <a:spcPts val="0"/>
                        </a:spcAft>
                        <a:buClr>
                          <a:srgbClr val="000000"/>
                        </a:buClr>
                        <a:buSzPts val="1000"/>
                        <a:buFont typeface="Arial"/>
                        <a:buNone/>
                      </a:pPr>
                      <a:r>
                        <a:rPr b="0" i="0" lang="es" sz="1000" u="none" cap="none" strike="noStrike">
                          <a:solidFill>
                            <a:srgbClr val="33475B"/>
                          </a:solidFill>
                          <a:latin typeface="Avenir"/>
                          <a:ea typeface="Avenir"/>
                          <a:cs typeface="Avenir"/>
                          <a:sym typeface="Avenir"/>
                        </a:rPr>
                        <a:t>Medio</a:t>
                      </a:r>
                      <a:endParaRPr sz="1000" u="none" cap="none" strike="noStrike">
                        <a:solidFill>
                          <a:srgbClr val="33475B"/>
                        </a:solidFill>
                        <a:latin typeface="Avenir"/>
                        <a:ea typeface="Avenir"/>
                        <a:cs typeface="Avenir"/>
                        <a:sym typeface="Avenir"/>
                      </a:endParaRPr>
                    </a:p>
                  </a:txBody>
                  <a:tcPr marT="91425" marB="91425" marR="91425" marL="91425">
                    <a:lnL cap="flat" cmpd="sng" w="9525">
                      <a:solidFill>
                        <a:srgbClr val="33475B"/>
                      </a:solidFill>
                      <a:prstDash val="solid"/>
                      <a:round/>
                      <a:headEnd len="sm" w="sm" type="none"/>
                      <a:tailEnd len="sm" w="sm" type="none"/>
                    </a:lnL>
                    <a:lnR cap="flat" cmpd="sng" w="9525">
                      <a:solidFill>
                        <a:srgbClr val="33475B"/>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EAF0F6"/>
                    </a:solidFill>
                  </a:tcPr>
                </a:tc>
                <a:tc>
                  <a:txBody>
                    <a:bodyPr/>
                    <a:lstStyle/>
                    <a:p>
                      <a:pPr indent="0" lvl="0" marL="0" marR="0" rtl="0" algn="l">
                        <a:lnSpc>
                          <a:spcPct val="100000"/>
                        </a:lnSpc>
                        <a:spcBef>
                          <a:spcPts val="0"/>
                        </a:spcBef>
                        <a:spcAft>
                          <a:spcPts val="0"/>
                        </a:spcAft>
                        <a:buClr>
                          <a:srgbClr val="000000"/>
                        </a:buClr>
                        <a:buSzPts val="900"/>
                        <a:buFont typeface="Arial"/>
                        <a:buNone/>
                      </a:pPr>
                      <a:r>
                        <a:t/>
                      </a:r>
                      <a:endParaRPr b="1" sz="900" u="none" cap="none" strike="noStrike">
                        <a:solidFill>
                          <a:srgbClr val="2D3E50"/>
                        </a:solidFill>
                        <a:latin typeface="Avenir"/>
                        <a:ea typeface="Avenir"/>
                        <a:cs typeface="Avenir"/>
                        <a:sym typeface="Avenir"/>
                      </a:endParaRPr>
                    </a:p>
                  </a:txBody>
                  <a:tcPr marT="91425" marB="91425" marR="91425" marL="91425">
                    <a:lnL cap="flat" cmpd="sng" w="9525">
                      <a:solidFill>
                        <a:srgbClr val="33475B"/>
                      </a:solidFill>
                      <a:prstDash val="solid"/>
                      <a:round/>
                      <a:headEnd len="sm" w="sm" type="none"/>
                      <a:tailEnd len="sm" w="sm" type="none"/>
                    </a:lnL>
                    <a:lnR cap="flat" cmpd="sng" w="9525">
                      <a:solidFill>
                        <a:srgbClr val="33475B"/>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FFFFFF"/>
                    </a:solidFill>
                  </a:tcPr>
                </a:tc>
                <a:tc>
                  <a:txBody>
                    <a:bodyPr/>
                    <a:lstStyle/>
                    <a:p>
                      <a:pPr indent="0" lvl="0" marL="0" marR="0" rtl="0" algn="ctr">
                        <a:lnSpc>
                          <a:spcPct val="100000"/>
                        </a:lnSpc>
                        <a:spcBef>
                          <a:spcPts val="0"/>
                        </a:spcBef>
                        <a:spcAft>
                          <a:spcPts val="0"/>
                        </a:spcAft>
                        <a:buClr>
                          <a:srgbClr val="000000"/>
                        </a:buClr>
                        <a:buSzPts val="900"/>
                        <a:buFont typeface="Arial"/>
                        <a:buNone/>
                      </a:pPr>
                      <a:r>
                        <a:rPr b="0" i="0" lang="es" sz="900" u="none" cap="none" strike="noStrike">
                          <a:solidFill>
                            <a:srgbClr val="516F90"/>
                          </a:solidFill>
                          <a:latin typeface="Avenir"/>
                          <a:ea typeface="Avenir"/>
                          <a:cs typeface="Avenir"/>
                          <a:sym typeface="Avenir"/>
                        </a:rPr>
                        <a:t>%</a:t>
                      </a:r>
                      <a:endParaRPr sz="900" u="none" cap="none" strike="noStrike">
                        <a:solidFill>
                          <a:srgbClr val="516F90"/>
                        </a:solidFill>
                        <a:latin typeface="Avenir"/>
                        <a:ea typeface="Avenir"/>
                        <a:cs typeface="Avenir"/>
                        <a:sym typeface="Avenir"/>
                      </a:endParaRPr>
                    </a:p>
                  </a:txBody>
                  <a:tcPr marT="91425" marB="91425" marR="91425" marL="91425">
                    <a:lnL cap="flat" cmpd="sng" w="9525">
                      <a:solidFill>
                        <a:srgbClr val="33475B"/>
                      </a:solidFill>
                      <a:prstDash val="solid"/>
                      <a:round/>
                      <a:headEnd len="sm" w="sm" type="none"/>
                      <a:tailEnd len="sm" w="sm" type="none"/>
                    </a:lnL>
                    <a:lnR cap="flat" cmpd="sng" w="9525">
                      <a:solidFill>
                        <a:srgbClr val="33475B"/>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FFFFFF"/>
                    </a:solidFill>
                  </a:tcPr>
                </a:tc>
                <a:tc>
                  <a:txBody>
                    <a:bodyPr/>
                    <a:lstStyle/>
                    <a:p>
                      <a:pPr indent="0" lvl="0" marL="0" marR="0" rtl="0" algn="l">
                        <a:lnSpc>
                          <a:spcPct val="100000"/>
                        </a:lnSpc>
                        <a:spcBef>
                          <a:spcPts val="0"/>
                        </a:spcBef>
                        <a:spcAft>
                          <a:spcPts val="0"/>
                        </a:spcAft>
                        <a:buClr>
                          <a:srgbClr val="000000"/>
                        </a:buClr>
                        <a:buSzPts val="900"/>
                        <a:buFont typeface="Arial"/>
                        <a:buNone/>
                      </a:pPr>
                      <a:r>
                        <a:t/>
                      </a:r>
                      <a:endParaRPr b="1" sz="900" u="none" cap="none" strike="noStrike">
                        <a:solidFill>
                          <a:srgbClr val="2D3E50"/>
                        </a:solidFill>
                        <a:latin typeface="Avenir"/>
                        <a:ea typeface="Avenir"/>
                        <a:cs typeface="Avenir"/>
                        <a:sym typeface="Avenir"/>
                      </a:endParaRPr>
                    </a:p>
                  </a:txBody>
                  <a:tcPr marT="91425" marB="91425" marR="91425" marL="91425">
                    <a:lnL cap="flat" cmpd="sng" w="9525">
                      <a:solidFill>
                        <a:srgbClr val="33475B"/>
                      </a:solidFill>
                      <a:prstDash val="solid"/>
                      <a:round/>
                      <a:headEnd len="sm" w="sm" type="none"/>
                      <a:tailEnd len="sm" w="sm" type="none"/>
                    </a:lnL>
                    <a:lnR cap="flat" cmpd="sng" w="9525">
                      <a:solidFill>
                        <a:srgbClr val="33475B"/>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FFFFFF"/>
                    </a:solidFill>
                  </a:tcPr>
                </a:tc>
                <a:tc>
                  <a:txBody>
                    <a:bodyPr/>
                    <a:lstStyle/>
                    <a:p>
                      <a:pPr indent="0" lvl="0" marL="0" marR="0" rtl="0" algn="ctr">
                        <a:lnSpc>
                          <a:spcPct val="100000"/>
                        </a:lnSpc>
                        <a:spcBef>
                          <a:spcPts val="0"/>
                        </a:spcBef>
                        <a:spcAft>
                          <a:spcPts val="0"/>
                        </a:spcAft>
                        <a:buClr>
                          <a:srgbClr val="000000"/>
                        </a:buClr>
                        <a:buSzPts val="900"/>
                        <a:buFont typeface="Arial"/>
                        <a:buNone/>
                      </a:pPr>
                      <a:r>
                        <a:rPr b="0" i="0" lang="es" sz="900" u="none" cap="none" strike="noStrike">
                          <a:solidFill>
                            <a:srgbClr val="516F90"/>
                          </a:solidFill>
                          <a:latin typeface="Avenir"/>
                          <a:ea typeface="Avenir"/>
                          <a:cs typeface="Avenir"/>
                          <a:sym typeface="Avenir"/>
                        </a:rPr>
                        <a:t>%</a:t>
                      </a:r>
                      <a:endParaRPr sz="900" u="none" cap="none" strike="noStrike">
                        <a:solidFill>
                          <a:srgbClr val="516F90"/>
                        </a:solidFill>
                        <a:latin typeface="Avenir"/>
                        <a:ea typeface="Avenir"/>
                        <a:cs typeface="Avenir"/>
                        <a:sym typeface="Avenir"/>
                      </a:endParaRPr>
                    </a:p>
                  </a:txBody>
                  <a:tcPr marT="91425" marB="91425" marR="91425" marL="91425">
                    <a:lnL cap="flat" cmpd="sng" w="9525">
                      <a:solidFill>
                        <a:srgbClr val="33475B"/>
                      </a:solidFill>
                      <a:prstDash val="solid"/>
                      <a:round/>
                      <a:headEnd len="sm" w="sm" type="none"/>
                      <a:tailEnd len="sm" w="sm" type="none"/>
                    </a:lnL>
                    <a:lnR cap="flat" cmpd="sng" w="9525">
                      <a:solidFill>
                        <a:srgbClr val="33475B"/>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FFFFFF"/>
                    </a:solidFill>
                  </a:tcPr>
                </a:tc>
                <a:tc>
                  <a:txBody>
                    <a:bodyPr/>
                    <a:lstStyle/>
                    <a:p>
                      <a:pPr indent="0" lvl="0" marL="0" marR="0" rtl="0" algn="l">
                        <a:lnSpc>
                          <a:spcPct val="100000"/>
                        </a:lnSpc>
                        <a:spcBef>
                          <a:spcPts val="0"/>
                        </a:spcBef>
                        <a:spcAft>
                          <a:spcPts val="0"/>
                        </a:spcAft>
                        <a:buClr>
                          <a:srgbClr val="000000"/>
                        </a:buClr>
                        <a:buSzPts val="900"/>
                        <a:buFont typeface="Arial"/>
                        <a:buNone/>
                      </a:pPr>
                      <a:r>
                        <a:t/>
                      </a:r>
                      <a:endParaRPr b="1" sz="900" u="none" cap="none" strike="noStrike">
                        <a:solidFill>
                          <a:srgbClr val="2D3E50"/>
                        </a:solidFill>
                        <a:latin typeface="Avenir"/>
                        <a:ea typeface="Avenir"/>
                        <a:cs typeface="Avenir"/>
                        <a:sym typeface="Avenir"/>
                      </a:endParaRPr>
                    </a:p>
                  </a:txBody>
                  <a:tcPr marT="91425" marB="91425" marR="91425" marL="91425">
                    <a:lnL cap="flat" cmpd="sng" w="9525">
                      <a:solidFill>
                        <a:srgbClr val="33475B"/>
                      </a:solidFill>
                      <a:prstDash val="solid"/>
                      <a:round/>
                      <a:headEnd len="sm" w="sm" type="none"/>
                      <a:tailEnd len="sm" w="sm" type="none"/>
                    </a:lnL>
                    <a:lnR cap="flat" cmpd="sng" w="9525">
                      <a:solidFill>
                        <a:srgbClr val="33475B"/>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FFFFFF"/>
                    </a:solidFill>
                  </a:tcPr>
                </a:tc>
                <a:tc>
                  <a:txBody>
                    <a:bodyPr/>
                    <a:lstStyle/>
                    <a:p>
                      <a:pPr indent="0" lvl="0" marL="0" marR="0" rtl="0" algn="ctr">
                        <a:lnSpc>
                          <a:spcPct val="100000"/>
                        </a:lnSpc>
                        <a:spcBef>
                          <a:spcPts val="0"/>
                        </a:spcBef>
                        <a:spcAft>
                          <a:spcPts val="0"/>
                        </a:spcAft>
                        <a:buClr>
                          <a:srgbClr val="000000"/>
                        </a:buClr>
                        <a:buSzPts val="900"/>
                        <a:buFont typeface="Arial"/>
                        <a:buNone/>
                      </a:pPr>
                      <a:r>
                        <a:rPr b="0" i="0" lang="es" sz="900" u="none" cap="none" strike="noStrike">
                          <a:solidFill>
                            <a:srgbClr val="516F90"/>
                          </a:solidFill>
                          <a:latin typeface="Avenir"/>
                          <a:ea typeface="Avenir"/>
                          <a:cs typeface="Avenir"/>
                          <a:sym typeface="Avenir"/>
                        </a:rPr>
                        <a:t>%</a:t>
                      </a:r>
                      <a:endParaRPr sz="900" u="none" cap="none" strike="noStrike">
                        <a:solidFill>
                          <a:srgbClr val="516F90"/>
                        </a:solidFill>
                        <a:latin typeface="Avenir"/>
                        <a:ea typeface="Avenir"/>
                        <a:cs typeface="Avenir"/>
                        <a:sym typeface="Avenir"/>
                      </a:endParaRPr>
                    </a:p>
                  </a:txBody>
                  <a:tcPr marT="91425" marB="91425" marR="91425" marL="91425">
                    <a:lnL cap="flat" cmpd="sng" w="9525">
                      <a:solidFill>
                        <a:srgbClr val="33475B"/>
                      </a:solidFill>
                      <a:prstDash val="solid"/>
                      <a:round/>
                      <a:headEnd len="sm" w="sm" type="none"/>
                      <a:tailEnd len="sm" w="sm" type="none"/>
                    </a:lnL>
                    <a:lnR cap="flat" cmpd="sng" w="9525">
                      <a:solidFill>
                        <a:srgbClr val="33475B"/>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FFFFFF"/>
                    </a:solidFill>
                  </a:tcPr>
                </a:tc>
              </a:tr>
              <a:tr h="346175">
                <a:tc>
                  <a:txBody>
                    <a:bodyPr/>
                    <a:lstStyle/>
                    <a:p>
                      <a:pPr indent="0" lvl="0" marL="0" marR="0" rtl="0" algn="l">
                        <a:lnSpc>
                          <a:spcPct val="100000"/>
                        </a:lnSpc>
                        <a:spcBef>
                          <a:spcPts val="0"/>
                        </a:spcBef>
                        <a:spcAft>
                          <a:spcPts val="0"/>
                        </a:spcAft>
                        <a:buClr>
                          <a:srgbClr val="000000"/>
                        </a:buClr>
                        <a:buSzPts val="1000"/>
                        <a:buFont typeface="Arial"/>
                        <a:buNone/>
                      </a:pPr>
                      <a:r>
                        <a:rPr lang="es" sz="1000">
                          <a:solidFill>
                            <a:srgbClr val="33475B"/>
                          </a:solidFill>
                          <a:latin typeface="Avenir"/>
                          <a:ea typeface="Avenir"/>
                          <a:cs typeface="Avenir"/>
                          <a:sym typeface="Avenir"/>
                        </a:rPr>
                        <a:t>X</a:t>
                      </a:r>
                      <a:endParaRPr sz="1000" u="none" cap="none" strike="noStrike">
                        <a:solidFill>
                          <a:srgbClr val="33475B"/>
                        </a:solidFill>
                        <a:latin typeface="Avenir"/>
                        <a:ea typeface="Avenir"/>
                        <a:cs typeface="Avenir"/>
                        <a:sym typeface="Avenir"/>
                      </a:endParaRPr>
                    </a:p>
                  </a:txBody>
                  <a:tcPr marT="91425" marB="91425" marR="91425" marL="91425">
                    <a:lnL cap="flat" cmpd="sng" w="9525">
                      <a:solidFill>
                        <a:srgbClr val="33475B"/>
                      </a:solidFill>
                      <a:prstDash val="solid"/>
                      <a:round/>
                      <a:headEnd len="sm" w="sm" type="none"/>
                      <a:tailEnd len="sm" w="sm" type="none"/>
                    </a:lnL>
                    <a:lnR cap="flat" cmpd="sng" w="9525">
                      <a:solidFill>
                        <a:srgbClr val="33475B"/>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EAF0F6"/>
                    </a:solidFill>
                  </a:tcPr>
                </a:tc>
                <a:tc>
                  <a:txBody>
                    <a:bodyPr/>
                    <a:lstStyle/>
                    <a:p>
                      <a:pPr indent="0" lvl="0" marL="0" marR="0" rtl="0" algn="l">
                        <a:lnSpc>
                          <a:spcPct val="100000"/>
                        </a:lnSpc>
                        <a:spcBef>
                          <a:spcPts val="0"/>
                        </a:spcBef>
                        <a:spcAft>
                          <a:spcPts val="0"/>
                        </a:spcAft>
                        <a:buClr>
                          <a:srgbClr val="000000"/>
                        </a:buClr>
                        <a:buSzPts val="900"/>
                        <a:buFont typeface="Arial"/>
                        <a:buNone/>
                      </a:pPr>
                      <a:r>
                        <a:t/>
                      </a:r>
                      <a:endParaRPr b="1" sz="900" u="none" cap="none" strike="noStrike">
                        <a:solidFill>
                          <a:srgbClr val="2D3E50"/>
                        </a:solidFill>
                        <a:latin typeface="Avenir"/>
                        <a:ea typeface="Avenir"/>
                        <a:cs typeface="Avenir"/>
                        <a:sym typeface="Avenir"/>
                      </a:endParaRPr>
                    </a:p>
                  </a:txBody>
                  <a:tcPr marT="91425" marB="91425" marR="91425" marL="91425">
                    <a:lnL cap="flat" cmpd="sng" w="9525">
                      <a:solidFill>
                        <a:srgbClr val="33475B"/>
                      </a:solidFill>
                      <a:prstDash val="solid"/>
                      <a:round/>
                      <a:headEnd len="sm" w="sm" type="none"/>
                      <a:tailEnd len="sm" w="sm" type="none"/>
                    </a:lnL>
                    <a:lnR cap="flat" cmpd="sng" w="9525">
                      <a:solidFill>
                        <a:srgbClr val="33475B"/>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FFFFFF"/>
                    </a:solidFill>
                  </a:tcPr>
                </a:tc>
                <a:tc>
                  <a:txBody>
                    <a:bodyPr/>
                    <a:lstStyle/>
                    <a:p>
                      <a:pPr indent="0" lvl="0" marL="0" marR="0" rtl="0" algn="ctr">
                        <a:lnSpc>
                          <a:spcPct val="100000"/>
                        </a:lnSpc>
                        <a:spcBef>
                          <a:spcPts val="0"/>
                        </a:spcBef>
                        <a:spcAft>
                          <a:spcPts val="0"/>
                        </a:spcAft>
                        <a:buClr>
                          <a:srgbClr val="000000"/>
                        </a:buClr>
                        <a:buSzPts val="900"/>
                        <a:buFont typeface="Arial"/>
                        <a:buNone/>
                      </a:pPr>
                      <a:r>
                        <a:rPr b="0" i="0" lang="es" sz="900" u="none" cap="none" strike="noStrike">
                          <a:solidFill>
                            <a:srgbClr val="516F90"/>
                          </a:solidFill>
                          <a:latin typeface="Avenir"/>
                          <a:ea typeface="Avenir"/>
                          <a:cs typeface="Avenir"/>
                          <a:sym typeface="Avenir"/>
                        </a:rPr>
                        <a:t>%</a:t>
                      </a:r>
                      <a:endParaRPr sz="900" u="none" cap="none" strike="noStrike">
                        <a:solidFill>
                          <a:srgbClr val="516F90"/>
                        </a:solidFill>
                        <a:latin typeface="Avenir"/>
                        <a:ea typeface="Avenir"/>
                        <a:cs typeface="Avenir"/>
                        <a:sym typeface="Avenir"/>
                      </a:endParaRPr>
                    </a:p>
                  </a:txBody>
                  <a:tcPr marT="91425" marB="91425" marR="91425" marL="91425">
                    <a:lnL cap="flat" cmpd="sng" w="9525">
                      <a:solidFill>
                        <a:srgbClr val="33475B"/>
                      </a:solidFill>
                      <a:prstDash val="solid"/>
                      <a:round/>
                      <a:headEnd len="sm" w="sm" type="none"/>
                      <a:tailEnd len="sm" w="sm" type="none"/>
                    </a:lnL>
                    <a:lnR cap="flat" cmpd="sng" w="9525">
                      <a:solidFill>
                        <a:srgbClr val="33475B"/>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FFFFFF"/>
                    </a:solidFill>
                  </a:tcPr>
                </a:tc>
                <a:tc>
                  <a:txBody>
                    <a:bodyPr/>
                    <a:lstStyle/>
                    <a:p>
                      <a:pPr indent="0" lvl="0" marL="0" marR="0" rtl="0" algn="l">
                        <a:lnSpc>
                          <a:spcPct val="100000"/>
                        </a:lnSpc>
                        <a:spcBef>
                          <a:spcPts val="0"/>
                        </a:spcBef>
                        <a:spcAft>
                          <a:spcPts val="0"/>
                        </a:spcAft>
                        <a:buClr>
                          <a:srgbClr val="000000"/>
                        </a:buClr>
                        <a:buSzPts val="900"/>
                        <a:buFont typeface="Arial"/>
                        <a:buNone/>
                      </a:pPr>
                      <a:r>
                        <a:t/>
                      </a:r>
                      <a:endParaRPr b="1" sz="900" u="none" cap="none" strike="noStrike">
                        <a:solidFill>
                          <a:srgbClr val="2D3E50"/>
                        </a:solidFill>
                        <a:latin typeface="Avenir"/>
                        <a:ea typeface="Avenir"/>
                        <a:cs typeface="Avenir"/>
                        <a:sym typeface="Avenir"/>
                      </a:endParaRPr>
                    </a:p>
                  </a:txBody>
                  <a:tcPr marT="91425" marB="91425" marR="91425" marL="91425">
                    <a:lnL cap="flat" cmpd="sng" w="9525">
                      <a:solidFill>
                        <a:srgbClr val="33475B"/>
                      </a:solidFill>
                      <a:prstDash val="solid"/>
                      <a:round/>
                      <a:headEnd len="sm" w="sm" type="none"/>
                      <a:tailEnd len="sm" w="sm" type="none"/>
                    </a:lnL>
                    <a:lnR cap="flat" cmpd="sng" w="9525">
                      <a:solidFill>
                        <a:srgbClr val="33475B"/>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FFFFFF"/>
                    </a:solidFill>
                  </a:tcPr>
                </a:tc>
                <a:tc>
                  <a:txBody>
                    <a:bodyPr/>
                    <a:lstStyle/>
                    <a:p>
                      <a:pPr indent="0" lvl="0" marL="0" marR="0" rtl="0" algn="ctr">
                        <a:lnSpc>
                          <a:spcPct val="100000"/>
                        </a:lnSpc>
                        <a:spcBef>
                          <a:spcPts val="0"/>
                        </a:spcBef>
                        <a:spcAft>
                          <a:spcPts val="0"/>
                        </a:spcAft>
                        <a:buClr>
                          <a:srgbClr val="000000"/>
                        </a:buClr>
                        <a:buSzPts val="900"/>
                        <a:buFont typeface="Arial"/>
                        <a:buNone/>
                      </a:pPr>
                      <a:r>
                        <a:rPr b="0" i="0" lang="es" sz="900" u="none" cap="none" strike="noStrike">
                          <a:solidFill>
                            <a:srgbClr val="516F90"/>
                          </a:solidFill>
                          <a:latin typeface="Avenir"/>
                          <a:ea typeface="Avenir"/>
                          <a:cs typeface="Avenir"/>
                          <a:sym typeface="Avenir"/>
                        </a:rPr>
                        <a:t>%</a:t>
                      </a:r>
                      <a:endParaRPr sz="900" u="none" cap="none" strike="noStrike">
                        <a:solidFill>
                          <a:srgbClr val="516F90"/>
                        </a:solidFill>
                        <a:latin typeface="Avenir"/>
                        <a:ea typeface="Avenir"/>
                        <a:cs typeface="Avenir"/>
                        <a:sym typeface="Avenir"/>
                      </a:endParaRPr>
                    </a:p>
                  </a:txBody>
                  <a:tcPr marT="91425" marB="91425" marR="91425" marL="91425">
                    <a:lnL cap="flat" cmpd="sng" w="9525">
                      <a:solidFill>
                        <a:srgbClr val="33475B"/>
                      </a:solidFill>
                      <a:prstDash val="solid"/>
                      <a:round/>
                      <a:headEnd len="sm" w="sm" type="none"/>
                      <a:tailEnd len="sm" w="sm" type="none"/>
                    </a:lnL>
                    <a:lnR cap="flat" cmpd="sng" w="9525">
                      <a:solidFill>
                        <a:srgbClr val="33475B"/>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FFFFFF"/>
                    </a:solidFill>
                  </a:tcPr>
                </a:tc>
                <a:tc>
                  <a:txBody>
                    <a:bodyPr/>
                    <a:lstStyle/>
                    <a:p>
                      <a:pPr indent="0" lvl="0" marL="0" marR="0" rtl="0" algn="l">
                        <a:lnSpc>
                          <a:spcPct val="100000"/>
                        </a:lnSpc>
                        <a:spcBef>
                          <a:spcPts val="0"/>
                        </a:spcBef>
                        <a:spcAft>
                          <a:spcPts val="0"/>
                        </a:spcAft>
                        <a:buClr>
                          <a:srgbClr val="000000"/>
                        </a:buClr>
                        <a:buSzPts val="900"/>
                        <a:buFont typeface="Arial"/>
                        <a:buNone/>
                      </a:pPr>
                      <a:r>
                        <a:t/>
                      </a:r>
                      <a:endParaRPr b="1" sz="900" u="none" cap="none" strike="noStrike">
                        <a:solidFill>
                          <a:srgbClr val="2D3E50"/>
                        </a:solidFill>
                        <a:latin typeface="Avenir"/>
                        <a:ea typeface="Avenir"/>
                        <a:cs typeface="Avenir"/>
                        <a:sym typeface="Avenir"/>
                      </a:endParaRPr>
                    </a:p>
                  </a:txBody>
                  <a:tcPr marT="91425" marB="91425" marR="91425" marL="91425">
                    <a:lnL cap="flat" cmpd="sng" w="9525">
                      <a:solidFill>
                        <a:srgbClr val="33475B"/>
                      </a:solidFill>
                      <a:prstDash val="solid"/>
                      <a:round/>
                      <a:headEnd len="sm" w="sm" type="none"/>
                      <a:tailEnd len="sm" w="sm" type="none"/>
                    </a:lnL>
                    <a:lnR cap="flat" cmpd="sng" w="9525">
                      <a:solidFill>
                        <a:srgbClr val="33475B"/>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FFFFFF"/>
                    </a:solidFill>
                  </a:tcPr>
                </a:tc>
                <a:tc>
                  <a:txBody>
                    <a:bodyPr/>
                    <a:lstStyle/>
                    <a:p>
                      <a:pPr indent="0" lvl="0" marL="0" marR="0" rtl="0" algn="ctr">
                        <a:lnSpc>
                          <a:spcPct val="100000"/>
                        </a:lnSpc>
                        <a:spcBef>
                          <a:spcPts val="0"/>
                        </a:spcBef>
                        <a:spcAft>
                          <a:spcPts val="0"/>
                        </a:spcAft>
                        <a:buClr>
                          <a:srgbClr val="000000"/>
                        </a:buClr>
                        <a:buSzPts val="900"/>
                        <a:buFont typeface="Arial"/>
                        <a:buNone/>
                      </a:pPr>
                      <a:r>
                        <a:rPr b="0" i="0" lang="es" sz="900" u="none" cap="none" strike="noStrike">
                          <a:solidFill>
                            <a:srgbClr val="516F90"/>
                          </a:solidFill>
                          <a:latin typeface="Avenir"/>
                          <a:ea typeface="Avenir"/>
                          <a:cs typeface="Avenir"/>
                          <a:sym typeface="Avenir"/>
                        </a:rPr>
                        <a:t>%</a:t>
                      </a:r>
                      <a:endParaRPr sz="900" u="none" cap="none" strike="noStrike">
                        <a:solidFill>
                          <a:srgbClr val="516F90"/>
                        </a:solidFill>
                        <a:latin typeface="Avenir"/>
                        <a:ea typeface="Avenir"/>
                        <a:cs typeface="Avenir"/>
                        <a:sym typeface="Avenir"/>
                      </a:endParaRPr>
                    </a:p>
                  </a:txBody>
                  <a:tcPr marT="91425" marB="91425" marR="91425" marL="91425">
                    <a:lnL cap="flat" cmpd="sng" w="9525">
                      <a:solidFill>
                        <a:srgbClr val="33475B"/>
                      </a:solidFill>
                      <a:prstDash val="solid"/>
                      <a:round/>
                      <a:headEnd len="sm" w="sm" type="none"/>
                      <a:tailEnd len="sm" w="sm" type="none"/>
                    </a:lnL>
                    <a:lnR cap="flat" cmpd="sng" w="9525">
                      <a:solidFill>
                        <a:srgbClr val="33475B"/>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FFFFFF"/>
                    </a:solidFill>
                  </a:tcPr>
                </a:tc>
              </a:tr>
              <a:tr h="346175">
                <a:tc>
                  <a:txBody>
                    <a:bodyPr/>
                    <a:lstStyle/>
                    <a:p>
                      <a:pPr indent="0" lvl="0" marL="0" marR="0" rtl="0" algn="l">
                        <a:lnSpc>
                          <a:spcPct val="100000"/>
                        </a:lnSpc>
                        <a:spcBef>
                          <a:spcPts val="0"/>
                        </a:spcBef>
                        <a:spcAft>
                          <a:spcPts val="0"/>
                        </a:spcAft>
                        <a:buClr>
                          <a:srgbClr val="000000"/>
                        </a:buClr>
                        <a:buSzPts val="1000"/>
                        <a:buFont typeface="Arial"/>
                        <a:buNone/>
                      </a:pPr>
                      <a:r>
                        <a:rPr b="0" i="0" lang="es" sz="1000" u="none" cap="none" strike="noStrike">
                          <a:solidFill>
                            <a:srgbClr val="33475B"/>
                          </a:solidFill>
                          <a:latin typeface="Avenir"/>
                          <a:ea typeface="Avenir"/>
                          <a:cs typeface="Avenir"/>
                          <a:sym typeface="Avenir"/>
                        </a:rPr>
                        <a:t>YouTube</a:t>
                      </a:r>
                      <a:endParaRPr sz="1000" u="none" cap="none" strike="noStrike">
                        <a:solidFill>
                          <a:srgbClr val="33475B"/>
                        </a:solidFill>
                        <a:latin typeface="Avenir"/>
                        <a:ea typeface="Avenir"/>
                        <a:cs typeface="Avenir"/>
                        <a:sym typeface="Avenir"/>
                      </a:endParaRPr>
                    </a:p>
                  </a:txBody>
                  <a:tcPr marT="91425" marB="91425" marR="91425" marL="91425">
                    <a:lnL cap="flat" cmpd="sng" w="9525">
                      <a:solidFill>
                        <a:srgbClr val="33475B"/>
                      </a:solidFill>
                      <a:prstDash val="solid"/>
                      <a:round/>
                      <a:headEnd len="sm" w="sm" type="none"/>
                      <a:tailEnd len="sm" w="sm" type="none"/>
                    </a:lnL>
                    <a:lnR cap="flat" cmpd="sng" w="9525">
                      <a:solidFill>
                        <a:srgbClr val="33475B"/>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EAF0F6"/>
                    </a:solidFill>
                  </a:tcPr>
                </a:tc>
                <a:tc>
                  <a:txBody>
                    <a:bodyPr/>
                    <a:lstStyle/>
                    <a:p>
                      <a:pPr indent="0" lvl="0" marL="0" marR="0" rtl="0" algn="l">
                        <a:lnSpc>
                          <a:spcPct val="100000"/>
                        </a:lnSpc>
                        <a:spcBef>
                          <a:spcPts val="0"/>
                        </a:spcBef>
                        <a:spcAft>
                          <a:spcPts val="0"/>
                        </a:spcAft>
                        <a:buClr>
                          <a:srgbClr val="000000"/>
                        </a:buClr>
                        <a:buSzPts val="900"/>
                        <a:buFont typeface="Arial"/>
                        <a:buNone/>
                      </a:pPr>
                      <a:r>
                        <a:t/>
                      </a:r>
                      <a:endParaRPr b="1" sz="900" u="none" cap="none" strike="noStrike">
                        <a:solidFill>
                          <a:srgbClr val="2D3E50"/>
                        </a:solidFill>
                        <a:latin typeface="Avenir"/>
                        <a:ea typeface="Avenir"/>
                        <a:cs typeface="Avenir"/>
                        <a:sym typeface="Avenir"/>
                      </a:endParaRPr>
                    </a:p>
                  </a:txBody>
                  <a:tcPr marT="91425" marB="91425" marR="91425" marL="91425">
                    <a:lnL cap="flat" cmpd="sng" w="9525">
                      <a:solidFill>
                        <a:srgbClr val="33475B"/>
                      </a:solidFill>
                      <a:prstDash val="solid"/>
                      <a:round/>
                      <a:headEnd len="sm" w="sm" type="none"/>
                      <a:tailEnd len="sm" w="sm" type="none"/>
                    </a:lnL>
                    <a:lnR cap="flat" cmpd="sng" w="9525">
                      <a:solidFill>
                        <a:srgbClr val="33475B"/>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FFFFFF"/>
                    </a:solidFill>
                  </a:tcPr>
                </a:tc>
                <a:tc>
                  <a:txBody>
                    <a:bodyPr/>
                    <a:lstStyle/>
                    <a:p>
                      <a:pPr indent="0" lvl="0" marL="0" marR="0" rtl="0" algn="ctr">
                        <a:lnSpc>
                          <a:spcPct val="100000"/>
                        </a:lnSpc>
                        <a:spcBef>
                          <a:spcPts val="0"/>
                        </a:spcBef>
                        <a:spcAft>
                          <a:spcPts val="0"/>
                        </a:spcAft>
                        <a:buClr>
                          <a:srgbClr val="000000"/>
                        </a:buClr>
                        <a:buSzPts val="900"/>
                        <a:buFont typeface="Arial"/>
                        <a:buNone/>
                      </a:pPr>
                      <a:r>
                        <a:rPr b="0" i="0" lang="es" sz="900" u="none" cap="none" strike="noStrike">
                          <a:solidFill>
                            <a:srgbClr val="516F90"/>
                          </a:solidFill>
                          <a:latin typeface="Avenir"/>
                          <a:ea typeface="Avenir"/>
                          <a:cs typeface="Avenir"/>
                          <a:sym typeface="Avenir"/>
                        </a:rPr>
                        <a:t>%</a:t>
                      </a:r>
                      <a:endParaRPr sz="900" u="none" cap="none" strike="noStrike">
                        <a:solidFill>
                          <a:srgbClr val="516F90"/>
                        </a:solidFill>
                        <a:latin typeface="Avenir"/>
                        <a:ea typeface="Avenir"/>
                        <a:cs typeface="Avenir"/>
                        <a:sym typeface="Avenir"/>
                      </a:endParaRPr>
                    </a:p>
                  </a:txBody>
                  <a:tcPr marT="91425" marB="91425" marR="91425" marL="91425">
                    <a:lnL cap="flat" cmpd="sng" w="9525">
                      <a:solidFill>
                        <a:srgbClr val="33475B"/>
                      </a:solidFill>
                      <a:prstDash val="solid"/>
                      <a:round/>
                      <a:headEnd len="sm" w="sm" type="none"/>
                      <a:tailEnd len="sm" w="sm" type="none"/>
                    </a:lnL>
                    <a:lnR cap="flat" cmpd="sng" w="9525">
                      <a:solidFill>
                        <a:srgbClr val="33475B"/>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FFFFFF"/>
                    </a:solidFill>
                  </a:tcPr>
                </a:tc>
                <a:tc>
                  <a:txBody>
                    <a:bodyPr/>
                    <a:lstStyle/>
                    <a:p>
                      <a:pPr indent="0" lvl="0" marL="0" marR="0" rtl="0" algn="l">
                        <a:lnSpc>
                          <a:spcPct val="100000"/>
                        </a:lnSpc>
                        <a:spcBef>
                          <a:spcPts val="0"/>
                        </a:spcBef>
                        <a:spcAft>
                          <a:spcPts val="0"/>
                        </a:spcAft>
                        <a:buClr>
                          <a:srgbClr val="000000"/>
                        </a:buClr>
                        <a:buSzPts val="900"/>
                        <a:buFont typeface="Arial"/>
                        <a:buNone/>
                      </a:pPr>
                      <a:r>
                        <a:t/>
                      </a:r>
                      <a:endParaRPr b="1" sz="900" u="none" cap="none" strike="noStrike">
                        <a:solidFill>
                          <a:srgbClr val="2D3E50"/>
                        </a:solidFill>
                        <a:latin typeface="Avenir"/>
                        <a:ea typeface="Avenir"/>
                        <a:cs typeface="Avenir"/>
                        <a:sym typeface="Avenir"/>
                      </a:endParaRPr>
                    </a:p>
                  </a:txBody>
                  <a:tcPr marT="91425" marB="91425" marR="91425" marL="91425">
                    <a:lnL cap="flat" cmpd="sng" w="9525">
                      <a:solidFill>
                        <a:srgbClr val="33475B"/>
                      </a:solidFill>
                      <a:prstDash val="solid"/>
                      <a:round/>
                      <a:headEnd len="sm" w="sm" type="none"/>
                      <a:tailEnd len="sm" w="sm" type="none"/>
                    </a:lnL>
                    <a:lnR cap="flat" cmpd="sng" w="9525">
                      <a:solidFill>
                        <a:srgbClr val="33475B"/>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FFFFFF"/>
                    </a:solidFill>
                  </a:tcPr>
                </a:tc>
                <a:tc>
                  <a:txBody>
                    <a:bodyPr/>
                    <a:lstStyle/>
                    <a:p>
                      <a:pPr indent="0" lvl="0" marL="0" marR="0" rtl="0" algn="ctr">
                        <a:lnSpc>
                          <a:spcPct val="100000"/>
                        </a:lnSpc>
                        <a:spcBef>
                          <a:spcPts val="0"/>
                        </a:spcBef>
                        <a:spcAft>
                          <a:spcPts val="0"/>
                        </a:spcAft>
                        <a:buClr>
                          <a:srgbClr val="000000"/>
                        </a:buClr>
                        <a:buSzPts val="900"/>
                        <a:buFont typeface="Arial"/>
                        <a:buNone/>
                      </a:pPr>
                      <a:r>
                        <a:rPr b="0" i="0" lang="es" sz="900" u="none" cap="none" strike="noStrike">
                          <a:solidFill>
                            <a:srgbClr val="516F90"/>
                          </a:solidFill>
                          <a:latin typeface="Avenir"/>
                          <a:ea typeface="Avenir"/>
                          <a:cs typeface="Avenir"/>
                          <a:sym typeface="Avenir"/>
                        </a:rPr>
                        <a:t>%</a:t>
                      </a:r>
                      <a:endParaRPr sz="900" u="none" cap="none" strike="noStrike">
                        <a:solidFill>
                          <a:srgbClr val="516F90"/>
                        </a:solidFill>
                        <a:latin typeface="Avenir"/>
                        <a:ea typeface="Avenir"/>
                        <a:cs typeface="Avenir"/>
                        <a:sym typeface="Avenir"/>
                      </a:endParaRPr>
                    </a:p>
                  </a:txBody>
                  <a:tcPr marT="91425" marB="91425" marR="91425" marL="91425">
                    <a:lnL cap="flat" cmpd="sng" w="9525">
                      <a:solidFill>
                        <a:srgbClr val="33475B"/>
                      </a:solidFill>
                      <a:prstDash val="solid"/>
                      <a:round/>
                      <a:headEnd len="sm" w="sm" type="none"/>
                      <a:tailEnd len="sm" w="sm" type="none"/>
                    </a:lnL>
                    <a:lnR cap="flat" cmpd="sng" w="9525">
                      <a:solidFill>
                        <a:srgbClr val="33475B"/>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FFFFFF"/>
                    </a:solidFill>
                  </a:tcPr>
                </a:tc>
                <a:tc>
                  <a:txBody>
                    <a:bodyPr/>
                    <a:lstStyle/>
                    <a:p>
                      <a:pPr indent="0" lvl="0" marL="0" marR="0" rtl="0" algn="l">
                        <a:lnSpc>
                          <a:spcPct val="100000"/>
                        </a:lnSpc>
                        <a:spcBef>
                          <a:spcPts val="0"/>
                        </a:spcBef>
                        <a:spcAft>
                          <a:spcPts val="0"/>
                        </a:spcAft>
                        <a:buClr>
                          <a:srgbClr val="000000"/>
                        </a:buClr>
                        <a:buSzPts val="900"/>
                        <a:buFont typeface="Arial"/>
                        <a:buNone/>
                      </a:pPr>
                      <a:r>
                        <a:t/>
                      </a:r>
                      <a:endParaRPr b="1" sz="900" u="none" cap="none" strike="noStrike">
                        <a:solidFill>
                          <a:srgbClr val="2D3E50"/>
                        </a:solidFill>
                        <a:latin typeface="Avenir"/>
                        <a:ea typeface="Avenir"/>
                        <a:cs typeface="Avenir"/>
                        <a:sym typeface="Avenir"/>
                      </a:endParaRPr>
                    </a:p>
                  </a:txBody>
                  <a:tcPr marT="91425" marB="91425" marR="91425" marL="91425">
                    <a:lnL cap="flat" cmpd="sng" w="9525">
                      <a:solidFill>
                        <a:srgbClr val="33475B"/>
                      </a:solidFill>
                      <a:prstDash val="solid"/>
                      <a:round/>
                      <a:headEnd len="sm" w="sm" type="none"/>
                      <a:tailEnd len="sm" w="sm" type="none"/>
                    </a:lnL>
                    <a:lnR cap="flat" cmpd="sng" w="9525">
                      <a:solidFill>
                        <a:srgbClr val="33475B"/>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FFFFFF"/>
                    </a:solidFill>
                  </a:tcPr>
                </a:tc>
                <a:tc>
                  <a:txBody>
                    <a:bodyPr/>
                    <a:lstStyle/>
                    <a:p>
                      <a:pPr indent="0" lvl="0" marL="0" marR="0" rtl="0" algn="ctr">
                        <a:lnSpc>
                          <a:spcPct val="100000"/>
                        </a:lnSpc>
                        <a:spcBef>
                          <a:spcPts val="0"/>
                        </a:spcBef>
                        <a:spcAft>
                          <a:spcPts val="0"/>
                        </a:spcAft>
                        <a:buClr>
                          <a:srgbClr val="000000"/>
                        </a:buClr>
                        <a:buSzPts val="900"/>
                        <a:buFont typeface="Arial"/>
                        <a:buNone/>
                      </a:pPr>
                      <a:r>
                        <a:rPr b="0" i="0" lang="es" sz="900" u="none" cap="none" strike="noStrike">
                          <a:solidFill>
                            <a:srgbClr val="516F90"/>
                          </a:solidFill>
                          <a:latin typeface="Avenir"/>
                          <a:ea typeface="Avenir"/>
                          <a:cs typeface="Avenir"/>
                          <a:sym typeface="Avenir"/>
                        </a:rPr>
                        <a:t>%</a:t>
                      </a:r>
                      <a:endParaRPr sz="900" u="none" cap="none" strike="noStrike">
                        <a:solidFill>
                          <a:srgbClr val="516F90"/>
                        </a:solidFill>
                        <a:latin typeface="Avenir"/>
                        <a:ea typeface="Avenir"/>
                        <a:cs typeface="Avenir"/>
                        <a:sym typeface="Avenir"/>
                      </a:endParaRPr>
                    </a:p>
                  </a:txBody>
                  <a:tcPr marT="91425" marB="91425" marR="91425" marL="91425">
                    <a:lnL cap="flat" cmpd="sng" w="9525">
                      <a:solidFill>
                        <a:srgbClr val="33475B"/>
                      </a:solidFill>
                      <a:prstDash val="solid"/>
                      <a:round/>
                      <a:headEnd len="sm" w="sm" type="none"/>
                      <a:tailEnd len="sm" w="sm" type="none"/>
                    </a:lnL>
                    <a:lnR cap="flat" cmpd="sng" w="9525">
                      <a:solidFill>
                        <a:srgbClr val="33475B"/>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FFFFFF"/>
                    </a:solidFill>
                  </a:tcPr>
                </a:tc>
              </a:tr>
              <a:tr h="346175">
                <a:tc>
                  <a:txBody>
                    <a:bodyPr/>
                    <a:lstStyle/>
                    <a:p>
                      <a:pPr indent="0" lvl="0" marL="0" marR="0" rtl="0" algn="l">
                        <a:lnSpc>
                          <a:spcPct val="100000"/>
                        </a:lnSpc>
                        <a:spcBef>
                          <a:spcPts val="0"/>
                        </a:spcBef>
                        <a:spcAft>
                          <a:spcPts val="0"/>
                        </a:spcAft>
                        <a:buClr>
                          <a:srgbClr val="000000"/>
                        </a:buClr>
                        <a:buSzPts val="1000"/>
                        <a:buFont typeface="Arial"/>
                        <a:buNone/>
                      </a:pPr>
                      <a:r>
                        <a:rPr b="1" i="0" lang="es" sz="1000" u="none" cap="none" strike="noStrike">
                          <a:solidFill>
                            <a:srgbClr val="2D3E50"/>
                          </a:solidFill>
                          <a:latin typeface="Avenir"/>
                          <a:ea typeface="Avenir"/>
                          <a:cs typeface="Avenir"/>
                          <a:sym typeface="Avenir"/>
                        </a:rPr>
                        <a:t>TOTAL</a:t>
                      </a:r>
                      <a:endParaRPr b="1" sz="1000" u="none" cap="none" strike="noStrike">
                        <a:solidFill>
                          <a:srgbClr val="2D3E50"/>
                        </a:solidFill>
                        <a:latin typeface="Avenir"/>
                        <a:ea typeface="Avenir"/>
                        <a:cs typeface="Avenir"/>
                        <a:sym typeface="Avenir"/>
                      </a:endParaRPr>
                    </a:p>
                  </a:txBody>
                  <a:tcPr marT="91425" marB="91425" marR="91425" marL="91425">
                    <a:lnL cap="flat" cmpd="sng" w="9525">
                      <a:solidFill>
                        <a:srgbClr val="33475B"/>
                      </a:solidFill>
                      <a:prstDash val="solid"/>
                      <a:round/>
                      <a:headEnd len="sm" w="sm" type="none"/>
                      <a:tailEnd len="sm" w="sm" type="none"/>
                    </a:lnL>
                    <a:lnR cap="flat" cmpd="sng" w="9525">
                      <a:solidFill>
                        <a:srgbClr val="33475B"/>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F5C26B"/>
                    </a:solidFill>
                  </a:tcPr>
                </a:tc>
                <a:tc>
                  <a:txBody>
                    <a:bodyPr/>
                    <a:lstStyle/>
                    <a:p>
                      <a:pPr indent="0" lvl="0" marL="0" marR="0" rtl="0" algn="l">
                        <a:lnSpc>
                          <a:spcPct val="100000"/>
                        </a:lnSpc>
                        <a:spcBef>
                          <a:spcPts val="0"/>
                        </a:spcBef>
                        <a:spcAft>
                          <a:spcPts val="0"/>
                        </a:spcAft>
                        <a:buClr>
                          <a:srgbClr val="000000"/>
                        </a:buClr>
                        <a:buSzPts val="900"/>
                        <a:buFont typeface="Arial"/>
                        <a:buNone/>
                      </a:pPr>
                      <a:r>
                        <a:t/>
                      </a:r>
                      <a:endParaRPr sz="900" u="none" cap="none" strike="noStrike">
                        <a:latin typeface="Avenir"/>
                        <a:ea typeface="Avenir"/>
                        <a:cs typeface="Avenir"/>
                        <a:sym typeface="Avenir"/>
                      </a:endParaRPr>
                    </a:p>
                  </a:txBody>
                  <a:tcPr marT="91425" marB="91425" marR="91425" marL="91425">
                    <a:lnL cap="flat" cmpd="sng" w="9525">
                      <a:solidFill>
                        <a:srgbClr val="33475B"/>
                      </a:solidFill>
                      <a:prstDash val="solid"/>
                      <a:round/>
                      <a:headEnd len="sm" w="sm" type="none"/>
                      <a:tailEnd len="sm" w="sm" type="none"/>
                    </a:lnL>
                    <a:lnR cap="flat" cmpd="sng" w="9525">
                      <a:solidFill>
                        <a:srgbClr val="33475B"/>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F5C26B"/>
                    </a:solidFill>
                  </a:tcPr>
                </a:tc>
                <a:tc>
                  <a:txBody>
                    <a:bodyPr/>
                    <a:lstStyle/>
                    <a:p>
                      <a:pPr indent="0" lvl="0" marL="0" marR="0" rtl="0" algn="ctr">
                        <a:lnSpc>
                          <a:spcPct val="100000"/>
                        </a:lnSpc>
                        <a:spcBef>
                          <a:spcPts val="0"/>
                        </a:spcBef>
                        <a:spcAft>
                          <a:spcPts val="0"/>
                        </a:spcAft>
                        <a:buClr>
                          <a:srgbClr val="000000"/>
                        </a:buClr>
                        <a:buSzPts val="900"/>
                        <a:buFont typeface="Arial"/>
                        <a:buNone/>
                      </a:pPr>
                      <a:r>
                        <a:t/>
                      </a:r>
                      <a:endParaRPr sz="900" u="none" cap="none" strike="noStrike">
                        <a:latin typeface="Avenir"/>
                        <a:ea typeface="Avenir"/>
                        <a:cs typeface="Avenir"/>
                        <a:sym typeface="Avenir"/>
                      </a:endParaRPr>
                    </a:p>
                  </a:txBody>
                  <a:tcPr marT="91425" marB="91425" marR="91425" marL="91425">
                    <a:lnL cap="flat" cmpd="sng" w="9525">
                      <a:solidFill>
                        <a:srgbClr val="33475B"/>
                      </a:solidFill>
                      <a:prstDash val="solid"/>
                      <a:round/>
                      <a:headEnd len="sm" w="sm" type="none"/>
                      <a:tailEnd len="sm" w="sm" type="none"/>
                    </a:lnL>
                    <a:lnR cap="flat" cmpd="sng" w="9525">
                      <a:solidFill>
                        <a:srgbClr val="33475B"/>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F5C26B"/>
                    </a:solidFill>
                  </a:tcPr>
                </a:tc>
                <a:tc>
                  <a:txBody>
                    <a:bodyPr/>
                    <a:lstStyle/>
                    <a:p>
                      <a:pPr indent="0" lvl="0" marL="0" marR="0" rtl="0" algn="l">
                        <a:lnSpc>
                          <a:spcPct val="100000"/>
                        </a:lnSpc>
                        <a:spcBef>
                          <a:spcPts val="0"/>
                        </a:spcBef>
                        <a:spcAft>
                          <a:spcPts val="0"/>
                        </a:spcAft>
                        <a:buClr>
                          <a:srgbClr val="000000"/>
                        </a:buClr>
                        <a:buSzPts val="900"/>
                        <a:buFont typeface="Arial"/>
                        <a:buNone/>
                      </a:pPr>
                      <a:r>
                        <a:t/>
                      </a:r>
                      <a:endParaRPr sz="900" u="none" cap="none" strike="noStrike">
                        <a:latin typeface="Avenir"/>
                        <a:ea typeface="Avenir"/>
                        <a:cs typeface="Avenir"/>
                        <a:sym typeface="Avenir"/>
                      </a:endParaRPr>
                    </a:p>
                  </a:txBody>
                  <a:tcPr marT="91425" marB="91425" marR="91425" marL="91425">
                    <a:lnL cap="flat" cmpd="sng" w="9525">
                      <a:solidFill>
                        <a:srgbClr val="33475B"/>
                      </a:solidFill>
                      <a:prstDash val="solid"/>
                      <a:round/>
                      <a:headEnd len="sm" w="sm" type="none"/>
                      <a:tailEnd len="sm" w="sm" type="none"/>
                    </a:lnL>
                    <a:lnR cap="flat" cmpd="sng" w="9525">
                      <a:solidFill>
                        <a:srgbClr val="33475B"/>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F5C26B"/>
                    </a:solidFill>
                  </a:tcPr>
                </a:tc>
                <a:tc>
                  <a:txBody>
                    <a:bodyPr/>
                    <a:lstStyle/>
                    <a:p>
                      <a:pPr indent="0" lvl="0" marL="0" marR="0" rtl="0" algn="ctr">
                        <a:lnSpc>
                          <a:spcPct val="100000"/>
                        </a:lnSpc>
                        <a:spcBef>
                          <a:spcPts val="0"/>
                        </a:spcBef>
                        <a:spcAft>
                          <a:spcPts val="0"/>
                        </a:spcAft>
                        <a:buClr>
                          <a:srgbClr val="000000"/>
                        </a:buClr>
                        <a:buSzPts val="900"/>
                        <a:buFont typeface="Arial"/>
                        <a:buNone/>
                      </a:pPr>
                      <a:r>
                        <a:t/>
                      </a:r>
                      <a:endParaRPr sz="900" u="none" cap="none" strike="noStrike">
                        <a:latin typeface="Avenir"/>
                        <a:ea typeface="Avenir"/>
                        <a:cs typeface="Avenir"/>
                        <a:sym typeface="Avenir"/>
                      </a:endParaRPr>
                    </a:p>
                  </a:txBody>
                  <a:tcPr marT="91425" marB="91425" marR="91425" marL="91425">
                    <a:lnL cap="flat" cmpd="sng" w="9525">
                      <a:solidFill>
                        <a:srgbClr val="33475B"/>
                      </a:solidFill>
                      <a:prstDash val="solid"/>
                      <a:round/>
                      <a:headEnd len="sm" w="sm" type="none"/>
                      <a:tailEnd len="sm" w="sm" type="none"/>
                    </a:lnL>
                    <a:lnR cap="flat" cmpd="sng" w="9525">
                      <a:solidFill>
                        <a:srgbClr val="33475B"/>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F5C26B"/>
                    </a:solidFill>
                  </a:tcPr>
                </a:tc>
                <a:tc>
                  <a:txBody>
                    <a:bodyPr/>
                    <a:lstStyle/>
                    <a:p>
                      <a:pPr indent="0" lvl="0" marL="0" marR="0" rtl="0" algn="l">
                        <a:lnSpc>
                          <a:spcPct val="100000"/>
                        </a:lnSpc>
                        <a:spcBef>
                          <a:spcPts val="0"/>
                        </a:spcBef>
                        <a:spcAft>
                          <a:spcPts val="0"/>
                        </a:spcAft>
                        <a:buClr>
                          <a:srgbClr val="000000"/>
                        </a:buClr>
                        <a:buSzPts val="900"/>
                        <a:buFont typeface="Arial"/>
                        <a:buNone/>
                      </a:pPr>
                      <a:r>
                        <a:t/>
                      </a:r>
                      <a:endParaRPr sz="900" u="none" cap="none" strike="noStrike">
                        <a:latin typeface="Avenir"/>
                        <a:ea typeface="Avenir"/>
                        <a:cs typeface="Avenir"/>
                        <a:sym typeface="Avenir"/>
                      </a:endParaRPr>
                    </a:p>
                  </a:txBody>
                  <a:tcPr marT="91425" marB="91425" marR="91425" marL="91425">
                    <a:lnL cap="flat" cmpd="sng" w="9525">
                      <a:solidFill>
                        <a:srgbClr val="33475B"/>
                      </a:solidFill>
                      <a:prstDash val="solid"/>
                      <a:round/>
                      <a:headEnd len="sm" w="sm" type="none"/>
                      <a:tailEnd len="sm" w="sm" type="none"/>
                    </a:lnL>
                    <a:lnR cap="flat" cmpd="sng" w="9525">
                      <a:solidFill>
                        <a:srgbClr val="33475B"/>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F5C26B"/>
                    </a:solidFill>
                  </a:tcPr>
                </a:tc>
                <a:tc>
                  <a:txBody>
                    <a:bodyPr/>
                    <a:lstStyle/>
                    <a:p>
                      <a:pPr indent="0" lvl="0" marL="0" marR="0" rtl="0" algn="ctr">
                        <a:lnSpc>
                          <a:spcPct val="100000"/>
                        </a:lnSpc>
                        <a:spcBef>
                          <a:spcPts val="0"/>
                        </a:spcBef>
                        <a:spcAft>
                          <a:spcPts val="0"/>
                        </a:spcAft>
                        <a:buClr>
                          <a:srgbClr val="000000"/>
                        </a:buClr>
                        <a:buSzPts val="900"/>
                        <a:buFont typeface="Arial"/>
                        <a:buNone/>
                      </a:pPr>
                      <a:r>
                        <a:t/>
                      </a:r>
                      <a:endParaRPr sz="900" u="none" cap="none" strike="noStrike">
                        <a:latin typeface="Avenir"/>
                        <a:ea typeface="Avenir"/>
                        <a:cs typeface="Avenir"/>
                        <a:sym typeface="Avenir"/>
                      </a:endParaRPr>
                    </a:p>
                  </a:txBody>
                  <a:tcPr marT="91425" marB="91425" marR="91425" marL="91425">
                    <a:lnL cap="flat" cmpd="sng" w="9525">
                      <a:solidFill>
                        <a:srgbClr val="33475B"/>
                      </a:solidFill>
                      <a:prstDash val="solid"/>
                      <a:round/>
                      <a:headEnd len="sm" w="sm" type="none"/>
                      <a:tailEnd len="sm" w="sm" type="none"/>
                    </a:lnL>
                    <a:lnR cap="flat" cmpd="sng" w="9525">
                      <a:solidFill>
                        <a:srgbClr val="33475B"/>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F5C26B"/>
                    </a:solidFill>
                  </a:tcPr>
                </a:tc>
              </a:tr>
            </a:tbl>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5" name="Shape 165"/>
        <p:cNvGrpSpPr/>
        <p:nvPr/>
      </p:nvGrpSpPr>
      <p:grpSpPr>
        <a:xfrm>
          <a:off x="0" y="0"/>
          <a:ext cx="0" cy="0"/>
          <a:chOff x="0" y="0"/>
          <a:chExt cx="0" cy="0"/>
        </a:xfrm>
      </p:grpSpPr>
      <p:sp>
        <p:nvSpPr>
          <p:cNvPr id="166" name="Google Shape;166;p4"/>
          <p:cNvSpPr txBox="1"/>
          <p:nvPr>
            <p:ph type="title"/>
          </p:nvPr>
        </p:nvSpPr>
        <p:spPr>
          <a:xfrm>
            <a:off x="311700" y="2150850"/>
            <a:ext cx="8520600" cy="841800"/>
          </a:xfrm>
          <a:prstGeom prst="rect">
            <a:avLst/>
          </a:prstGeom>
          <a:noFill/>
          <a:ln>
            <a:noFill/>
          </a:ln>
        </p:spPr>
        <p:txBody>
          <a:bodyPr anchorCtr="0" anchor="ctr" bIns="91425" lIns="91425" spcFirstLastPara="1" rIns="91425" wrap="square" tIns="91425">
            <a:noAutofit/>
          </a:bodyPr>
          <a:lstStyle/>
          <a:p>
            <a:pPr indent="0" lvl="0" marL="0" rtl="0" algn="ctr">
              <a:lnSpc>
                <a:spcPct val="100000"/>
              </a:lnSpc>
              <a:spcBef>
                <a:spcPts val="0"/>
              </a:spcBef>
              <a:spcAft>
                <a:spcPts val="1000"/>
              </a:spcAft>
              <a:buSzPts val="3600"/>
              <a:buNone/>
            </a:pPr>
            <a:r>
              <a:rPr b="1" i="0" lang="es" sz="3600" u="none">
                <a:solidFill>
                  <a:srgbClr val="FFFFFF"/>
                </a:solidFill>
                <a:latin typeface="Avenir"/>
                <a:ea typeface="Avenir"/>
                <a:cs typeface="Avenir"/>
                <a:sym typeface="Avenir"/>
              </a:rPr>
              <a:t>Facebook</a:t>
            </a:r>
            <a:endParaRPr b="1" sz="3600">
              <a:solidFill>
                <a:srgbClr val="FFFFFF"/>
              </a:solidFill>
              <a:latin typeface="Avenir"/>
              <a:ea typeface="Avenir"/>
              <a:cs typeface="Avenir"/>
              <a:sym typeface="Aveni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0" name="Shape 170"/>
        <p:cNvGrpSpPr/>
        <p:nvPr/>
      </p:nvGrpSpPr>
      <p:grpSpPr>
        <a:xfrm>
          <a:off x="0" y="0"/>
          <a:ext cx="0" cy="0"/>
          <a:chOff x="0" y="0"/>
          <a:chExt cx="0" cy="0"/>
        </a:xfrm>
      </p:grpSpPr>
      <p:sp>
        <p:nvSpPr>
          <p:cNvPr id="171" name="Google Shape;171;p5"/>
          <p:cNvSpPr txBox="1"/>
          <p:nvPr>
            <p:ph idx="1" type="subTitle"/>
          </p:nvPr>
        </p:nvSpPr>
        <p:spPr>
          <a:xfrm>
            <a:off x="1306350" y="528775"/>
            <a:ext cx="7242300" cy="329700"/>
          </a:xfrm>
          <a:prstGeom prst="rect">
            <a:avLst/>
          </a:prstGeom>
          <a:noFill/>
          <a:ln>
            <a:noFill/>
          </a:ln>
        </p:spPr>
        <p:txBody>
          <a:bodyPr anchorCtr="0" anchor="ctr" bIns="91425" lIns="0" spcFirstLastPara="1" rIns="91425" wrap="square" tIns="91425">
            <a:noAutofit/>
          </a:bodyPr>
          <a:lstStyle/>
          <a:p>
            <a:pPr indent="0" lvl="0" marL="0" rtl="0" algn="l">
              <a:lnSpc>
                <a:spcPct val="100000"/>
              </a:lnSpc>
              <a:spcBef>
                <a:spcPts val="0"/>
              </a:spcBef>
              <a:spcAft>
                <a:spcPts val="0"/>
              </a:spcAft>
              <a:buSzPts val="1800"/>
              <a:buNone/>
            </a:pPr>
            <a:r>
              <a:rPr b="0" i="0" lang="es" u="none"/>
              <a:t>Objetivos clave de Facebook para [mes]</a:t>
            </a:r>
            <a:endParaRPr/>
          </a:p>
        </p:txBody>
      </p:sp>
      <p:sp>
        <p:nvSpPr>
          <p:cNvPr id="172" name="Google Shape;172;p5"/>
          <p:cNvSpPr txBox="1"/>
          <p:nvPr>
            <p:ph idx="2" type="body"/>
          </p:nvPr>
        </p:nvSpPr>
        <p:spPr>
          <a:xfrm>
            <a:off x="576550" y="3738225"/>
            <a:ext cx="4854900" cy="833700"/>
          </a:xfrm>
          <a:prstGeom prst="rect">
            <a:avLst/>
          </a:prstGeom>
          <a:noFill/>
          <a:ln>
            <a:noFill/>
          </a:ln>
        </p:spPr>
        <p:txBody>
          <a:bodyPr anchorCtr="0" anchor="t" bIns="91425" lIns="0" spcFirstLastPara="1" rIns="91425" wrap="square" tIns="91425">
            <a:noAutofit/>
          </a:bodyPr>
          <a:lstStyle/>
          <a:p>
            <a:pPr indent="0" lvl="0" marL="0" rtl="0" algn="l">
              <a:lnSpc>
                <a:spcPct val="125000"/>
              </a:lnSpc>
              <a:spcBef>
                <a:spcPts val="0"/>
              </a:spcBef>
              <a:spcAft>
                <a:spcPts val="0"/>
              </a:spcAft>
              <a:buClr>
                <a:schemeClr val="dk1"/>
              </a:buClr>
              <a:buSzPts val="1100"/>
              <a:buFont typeface="Arial"/>
              <a:buNone/>
            </a:pPr>
            <a:r>
              <a:rPr b="0" i="0" lang="es" u="none"/>
              <a:t>Lorem ipsum dolor sit amet, consectetur adipiscing elit, sed do eiusmod tempor incididunt ut labore et dolore magna aliqua. Ut enim ad minim veniam</a:t>
            </a:r>
            <a:endParaRPr/>
          </a:p>
          <a:p>
            <a:pPr indent="0" lvl="0" marL="0" rtl="0" algn="l">
              <a:lnSpc>
                <a:spcPct val="115000"/>
              </a:lnSpc>
              <a:spcBef>
                <a:spcPts val="0"/>
              </a:spcBef>
              <a:spcAft>
                <a:spcPts val="1600"/>
              </a:spcAft>
              <a:buSzPts val="900"/>
              <a:buNone/>
            </a:pPr>
            <a:r>
              <a:t/>
            </a:r>
            <a:endParaRPr/>
          </a:p>
        </p:txBody>
      </p:sp>
      <p:sp>
        <p:nvSpPr>
          <p:cNvPr id="173" name="Google Shape;173;p5"/>
          <p:cNvSpPr txBox="1"/>
          <p:nvPr>
            <p:ph idx="3" type="body"/>
          </p:nvPr>
        </p:nvSpPr>
        <p:spPr>
          <a:xfrm>
            <a:off x="5769150" y="1466025"/>
            <a:ext cx="2779500" cy="2916300"/>
          </a:xfrm>
          <a:prstGeom prst="rect">
            <a:avLst/>
          </a:prstGeom>
          <a:noFill/>
          <a:ln>
            <a:noFill/>
          </a:ln>
        </p:spPr>
        <p:txBody>
          <a:bodyPr anchorCtr="0" anchor="t" bIns="0" lIns="0" spcFirstLastPara="1" rIns="0" wrap="square" tIns="0">
            <a:noAutofit/>
          </a:bodyPr>
          <a:lstStyle/>
          <a:p>
            <a:pPr indent="-115567" lvl="0" marL="182880" rtl="0" algn="l">
              <a:lnSpc>
                <a:spcPct val="125000"/>
              </a:lnSpc>
              <a:spcBef>
                <a:spcPts val="0"/>
              </a:spcBef>
              <a:spcAft>
                <a:spcPts val="0"/>
              </a:spcAft>
              <a:buClr>
                <a:srgbClr val="2D3E50"/>
              </a:buClr>
              <a:buSzPts val="1100"/>
              <a:buAutoNum type="romanUcPeriod"/>
            </a:pPr>
            <a:r>
              <a:rPr b="0" i="0" lang="es" sz="1100" u="none">
                <a:solidFill>
                  <a:srgbClr val="2D3E50"/>
                </a:solidFill>
              </a:rPr>
              <a:t>Objetivo clave</a:t>
            </a:r>
            <a:br>
              <a:rPr lang="es"/>
            </a:br>
            <a:r>
              <a:rPr b="0" i="0" lang="es" u="none"/>
              <a:t>Lorem ipsum dolor sit amet, consectetur adipiscing elit. Nam et porta enim. Suspendisse et ante tristique, euismod justo a, suscipit enim. Integer eget felis sollicitudin, tincidunt ex vitae.</a:t>
            </a:r>
            <a:endParaRPr/>
          </a:p>
          <a:p>
            <a:pPr indent="-115567" lvl="0" marL="182880" rtl="0" algn="l">
              <a:lnSpc>
                <a:spcPct val="125000"/>
              </a:lnSpc>
              <a:spcBef>
                <a:spcPts val="1000"/>
              </a:spcBef>
              <a:spcAft>
                <a:spcPts val="0"/>
              </a:spcAft>
              <a:buClr>
                <a:srgbClr val="2D3E50"/>
              </a:buClr>
              <a:buSzPts val="1100"/>
              <a:buAutoNum type="romanUcPeriod"/>
            </a:pPr>
            <a:r>
              <a:rPr b="0" i="0" lang="es" sz="1100" u="none">
                <a:solidFill>
                  <a:srgbClr val="2D3E50"/>
                </a:solidFill>
              </a:rPr>
              <a:t>Objetivo clave</a:t>
            </a:r>
            <a:br>
              <a:rPr lang="es"/>
            </a:br>
            <a:r>
              <a:rPr b="0" i="0" lang="es" u="none"/>
              <a:t>Lorem ipsum dolor sit amet, consectetur adipiscing elit. Nam et porta enim. Suspendisse et ante tristique, euismod justo a, suscipit enim. Integer eget felis sollicitudin, tincidunt ex vitae.</a:t>
            </a:r>
            <a:endParaRPr/>
          </a:p>
          <a:p>
            <a:pPr indent="-115567" lvl="0" marL="182880" rtl="0" algn="l">
              <a:lnSpc>
                <a:spcPct val="125000"/>
              </a:lnSpc>
              <a:spcBef>
                <a:spcPts val="1000"/>
              </a:spcBef>
              <a:spcAft>
                <a:spcPts val="1000"/>
              </a:spcAft>
              <a:buClr>
                <a:srgbClr val="2D3E50"/>
              </a:buClr>
              <a:buSzPts val="1100"/>
              <a:buAutoNum type="romanUcPeriod"/>
            </a:pPr>
            <a:r>
              <a:rPr b="0" i="0" lang="es" sz="1100" u="none">
                <a:solidFill>
                  <a:srgbClr val="2D3E50"/>
                </a:solidFill>
              </a:rPr>
              <a:t>Objetivo clave</a:t>
            </a:r>
            <a:br>
              <a:rPr lang="es"/>
            </a:br>
            <a:r>
              <a:rPr b="0" i="0" lang="es" u="none"/>
              <a:t>Lorem ipsum dolor sit amet, consectetur adipiscing elit. Nam et porta enim. Suspendisse et ante tristique, euismod justo a, suscipit enim. Integer eget felis sollicitudin, tincidunt ex vitae.</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7" name="Shape 177"/>
        <p:cNvGrpSpPr/>
        <p:nvPr/>
      </p:nvGrpSpPr>
      <p:grpSpPr>
        <a:xfrm>
          <a:off x="0" y="0"/>
          <a:ext cx="0" cy="0"/>
          <a:chOff x="0" y="0"/>
          <a:chExt cx="0" cy="0"/>
        </a:xfrm>
      </p:grpSpPr>
      <p:sp>
        <p:nvSpPr>
          <p:cNvPr id="178" name="Google Shape;178;p6"/>
          <p:cNvSpPr txBox="1"/>
          <p:nvPr>
            <p:ph idx="1" type="subTitle"/>
          </p:nvPr>
        </p:nvSpPr>
        <p:spPr>
          <a:xfrm>
            <a:off x="1306350" y="528775"/>
            <a:ext cx="7242300" cy="319200"/>
          </a:xfrm>
          <a:prstGeom prst="rect">
            <a:avLst/>
          </a:prstGeom>
          <a:noFill/>
          <a:ln>
            <a:noFill/>
          </a:ln>
        </p:spPr>
        <p:txBody>
          <a:bodyPr anchorCtr="0" anchor="ctr" bIns="91425" lIns="0" spcFirstLastPara="1" rIns="91425" wrap="square" tIns="91425">
            <a:noAutofit/>
          </a:bodyPr>
          <a:lstStyle/>
          <a:p>
            <a:pPr indent="0" lvl="0" marL="0" rtl="0" algn="l">
              <a:lnSpc>
                <a:spcPct val="100000"/>
              </a:lnSpc>
              <a:spcBef>
                <a:spcPts val="0"/>
              </a:spcBef>
              <a:spcAft>
                <a:spcPts val="0"/>
              </a:spcAft>
              <a:buSzPts val="1800"/>
              <a:buNone/>
            </a:pPr>
            <a:r>
              <a:rPr b="0" i="0" lang="es" u="none"/>
              <a:t>Iniciativas clave en Facebook para [mes]</a:t>
            </a:r>
            <a:endParaRPr/>
          </a:p>
        </p:txBody>
      </p:sp>
      <p:sp>
        <p:nvSpPr>
          <p:cNvPr id="179" name="Google Shape;179;p6"/>
          <p:cNvSpPr txBox="1"/>
          <p:nvPr>
            <p:ph type="title"/>
          </p:nvPr>
        </p:nvSpPr>
        <p:spPr>
          <a:xfrm>
            <a:off x="2882300" y="1096075"/>
            <a:ext cx="2773500" cy="319200"/>
          </a:xfrm>
          <a:prstGeom prst="rect">
            <a:avLst/>
          </a:prstGeom>
          <a:noFill/>
          <a:ln>
            <a:noFill/>
          </a:ln>
        </p:spPr>
        <p:txBody>
          <a:bodyPr anchorCtr="0" anchor="b" bIns="91425" lIns="0" spcFirstLastPara="1" rIns="0" wrap="square" tIns="91425">
            <a:noAutofit/>
          </a:bodyPr>
          <a:lstStyle/>
          <a:p>
            <a:pPr indent="0" lvl="0" marL="0" rtl="0" algn="l">
              <a:lnSpc>
                <a:spcPct val="100000"/>
              </a:lnSpc>
              <a:spcBef>
                <a:spcPts val="0"/>
              </a:spcBef>
              <a:spcAft>
                <a:spcPts val="0"/>
              </a:spcAft>
              <a:buSzPts val="2800"/>
              <a:buNone/>
            </a:pPr>
            <a:r>
              <a:rPr b="1" i="0" lang="es" u="none"/>
              <a:t>Iniciativa clave</a:t>
            </a:r>
            <a:endParaRPr/>
          </a:p>
        </p:txBody>
      </p:sp>
      <p:sp>
        <p:nvSpPr>
          <p:cNvPr id="180" name="Google Shape;180;p6"/>
          <p:cNvSpPr txBox="1"/>
          <p:nvPr>
            <p:ph idx="2" type="title"/>
          </p:nvPr>
        </p:nvSpPr>
        <p:spPr>
          <a:xfrm>
            <a:off x="5795200" y="1096075"/>
            <a:ext cx="2773500" cy="319200"/>
          </a:xfrm>
          <a:prstGeom prst="rect">
            <a:avLst/>
          </a:prstGeom>
          <a:noFill/>
          <a:ln>
            <a:noFill/>
          </a:ln>
        </p:spPr>
        <p:txBody>
          <a:bodyPr anchorCtr="0" anchor="b" bIns="91425" lIns="0" spcFirstLastPara="1" rIns="0" wrap="square" tIns="91425">
            <a:noAutofit/>
          </a:bodyPr>
          <a:lstStyle/>
          <a:p>
            <a:pPr indent="0" lvl="0" marL="0" rtl="0" algn="l">
              <a:lnSpc>
                <a:spcPct val="100000"/>
              </a:lnSpc>
              <a:spcBef>
                <a:spcPts val="0"/>
              </a:spcBef>
              <a:spcAft>
                <a:spcPts val="0"/>
              </a:spcAft>
              <a:buSzPts val="2800"/>
              <a:buNone/>
            </a:pPr>
            <a:r>
              <a:rPr b="1" i="0" lang="es" u="none"/>
              <a:t>Iniciativa clave</a:t>
            </a:r>
            <a:endParaRPr/>
          </a:p>
        </p:txBody>
      </p:sp>
      <p:sp>
        <p:nvSpPr>
          <p:cNvPr id="181" name="Google Shape;181;p6"/>
          <p:cNvSpPr txBox="1"/>
          <p:nvPr>
            <p:ph idx="3" type="body"/>
          </p:nvPr>
        </p:nvSpPr>
        <p:spPr>
          <a:xfrm>
            <a:off x="571500" y="1426325"/>
            <a:ext cx="2059800" cy="3156600"/>
          </a:xfrm>
          <a:prstGeom prst="rect">
            <a:avLst/>
          </a:prstGeom>
          <a:noFill/>
          <a:ln>
            <a:noFill/>
          </a:ln>
        </p:spPr>
        <p:txBody>
          <a:bodyPr anchorCtr="0" anchor="t" bIns="0" lIns="0" spcFirstLastPara="1" rIns="0" wrap="square" tIns="0">
            <a:noAutofit/>
          </a:bodyPr>
          <a:lstStyle/>
          <a:p>
            <a:pPr indent="0" lvl="0" marL="0" rtl="0" algn="l">
              <a:lnSpc>
                <a:spcPct val="125000"/>
              </a:lnSpc>
              <a:spcBef>
                <a:spcPts val="0"/>
              </a:spcBef>
              <a:spcAft>
                <a:spcPts val="0"/>
              </a:spcAft>
              <a:buSzPts val="900"/>
              <a:buNone/>
            </a:pPr>
            <a:r>
              <a:rPr b="0" i="0" lang="es" sz="1100" u="none">
                <a:solidFill>
                  <a:srgbClr val="253342"/>
                </a:solidFill>
              </a:rPr>
              <a:t>Estrategia:</a:t>
            </a:r>
            <a:endParaRPr sz="1100">
              <a:solidFill>
                <a:srgbClr val="253342"/>
              </a:solidFill>
            </a:endParaRPr>
          </a:p>
          <a:p>
            <a:pPr indent="0" lvl="0" marL="0" rtl="0" algn="l">
              <a:lnSpc>
                <a:spcPct val="125000"/>
              </a:lnSpc>
              <a:spcBef>
                <a:spcPts val="1000"/>
              </a:spcBef>
              <a:spcAft>
                <a:spcPts val="1000"/>
              </a:spcAft>
              <a:buSzPts val="900"/>
              <a:buNone/>
            </a:pPr>
            <a:r>
              <a:rPr b="0" i="0" lang="es" u="none"/>
              <a:t>Lorem ipsum dolor sit amet, consectetur adipiscing elit. Nam et porta enim. Suspendisse et ante tristique, euismod justo a, suscipit enim. Integer eget felis sollicitudin, tincidunt ex vitae. Lorem ipsum dolor sit amet, consectetur adipiscing elit. Nam et porta enim. Suspendisse et ante tristique, euismod justo a, suscipit enim. Integer eget felis sollicitudin, tincidunt ex vitae. Lorem ipsum dolor sit amet, consectetur adipiscing elit. Nam et porta enim. Suspendisse et ante tristique, euismod justo a, suscipit enim. Integer eget felis sollicitudin, tincidunt ex vitae.</a:t>
            </a:r>
            <a:endParaRPr/>
          </a:p>
        </p:txBody>
      </p:sp>
      <p:sp>
        <p:nvSpPr>
          <p:cNvPr id="182" name="Google Shape;182;p6"/>
          <p:cNvSpPr/>
          <p:nvPr/>
        </p:nvSpPr>
        <p:spPr>
          <a:xfrm>
            <a:off x="3167825" y="2631325"/>
            <a:ext cx="2141700" cy="767700"/>
          </a:xfrm>
          <a:prstGeom prst="rect">
            <a:avLst/>
          </a:prstGeom>
          <a:solidFill>
            <a:schemeClr val="lt1"/>
          </a:solidFill>
          <a:ln cap="flat" cmpd="sng" w="9525">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83" name="Google Shape;183;p6"/>
          <p:cNvSpPr txBox="1"/>
          <p:nvPr>
            <p:ph type="title"/>
          </p:nvPr>
        </p:nvSpPr>
        <p:spPr>
          <a:xfrm>
            <a:off x="2882300" y="2848675"/>
            <a:ext cx="2773500" cy="319200"/>
          </a:xfrm>
          <a:prstGeom prst="rect">
            <a:avLst/>
          </a:prstGeom>
          <a:noFill/>
          <a:ln>
            <a:noFill/>
          </a:ln>
        </p:spPr>
        <p:txBody>
          <a:bodyPr anchorCtr="0" anchor="b" bIns="91425" lIns="0" spcFirstLastPara="1" rIns="0" wrap="square" tIns="91425">
            <a:noAutofit/>
          </a:bodyPr>
          <a:lstStyle/>
          <a:p>
            <a:pPr indent="0" lvl="0" marL="0" rtl="0" algn="ctr">
              <a:lnSpc>
                <a:spcPct val="100000"/>
              </a:lnSpc>
              <a:spcBef>
                <a:spcPts val="0"/>
              </a:spcBef>
              <a:spcAft>
                <a:spcPts val="0"/>
              </a:spcAft>
              <a:buSzPts val="2800"/>
              <a:buNone/>
            </a:pPr>
            <a:r>
              <a:rPr lang="es"/>
              <a:t>[añade una captura de pantalla</a:t>
            </a:r>
            <a:endParaRPr/>
          </a:p>
          <a:p>
            <a:pPr indent="0" lvl="0" marL="0" rtl="0" algn="ctr">
              <a:lnSpc>
                <a:spcPct val="100000"/>
              </a:lnSpc>
              <a:spcBef>
                <a:spcPts val="0"/>
              </a:spcBef>
              <a:spcAft>
                <a:spcPts val="0"/>
              </a:spcAft>
              <a:buSzPts val="2800"/>
              <a:buNone/>
            </a:pPr>
            <a:r>
              <a:rPr lang="es"/>
              <a:t>en este cuadro]</a:t>
            </a:r>
            <a:endParaRPr/>
          </a:p>
        </p:txBody>
      </p:sp>
      <p:sp>
        <p:nvSpPr>
          <p:cNvPr id="184" name="Google Shape;184;p6"/>
          <p:cNvSpPr/>
          <p:nvPr/>
        </p:nvSpPr>
        <p:spPr>
          <a:xfrm>
            <a:off x="6063425" y="2631325"/>
            <a:ext cx="2141700" cy="767700"/>
          </a:xfrm>
          <a:prstGeom prst="rect">
            <a:avLst/>
          </a:prstGeom>
          <a:solidFill>
            <a:schemeClr val="lt1"/>
          </a:solidFill>
          <a:ln cap="flat" cmpd="sng" w="9525">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85" name="Google Shape;185;p6"/>
          <p:cNvSpPr txBox="1"/>
          <p:nvPr>
            <p:ph type="title"/>
          </p:nvPr>
        </p:nvSpPr>
        <p:spPr>
          <a:xfrm>
            <a:off x="5777900" y="2848675"/>
            <a:ext cx="2773500" cy="319200"/>
          </a:xfrm>
          <a:prstGeom prst="rect">
            <a:avLst/>
          </a:prstGeom>
          <a:noFill/>
          <a:ln>
            <a:noFill/>
          </a:ln>
        </p:spPr>
        <p:txBody>
          <a:bodyPr anchorCtr="0" anchor="b" bIns="91425" lIns="0" spcFirstLastPara="1" rIns="0" wrap="square" tIns="91425">
            <a:noAutofit/>
          </a:bodyPr>
          <a:lstStyle/>
          <a:p>
            <a:pPr indent="0" lvl="0" marL="0" rtl="0" algn="ctr">
              <a:lnSpc>
                <a:spcPct val="100000"/>
              </a:lnSpc>
              <a:spcBef>
                <a:spcPts val="0"/>
              </a:spcBef>
              <a:spcAft>
                <a:spcPts val="0"/>
              </a:spcAft>
              <a:buSzPts val="2800"/>
              <a:buNone/>
            </a:pPr>
            <a:r>
              <a:rPr lang="es"/>
              <a:t>[añade una captura de pantalla</a:t>
            </a:r>
            <a:endParaRPr/>
          </a:p>
          <a:p>
            <a:pPr indent="0" lvl="0" marL="0" rtl="0" algn="ctr">
              <a:lnSpc>
                <a:spcPct val="100000"/>
              </a:lnSpc>
              <a:spcBef>
                <a:spcPts val="0"/>
              </a:spcBef>
              <a:spcAft>
                <a:spcPts val="0"/>
              </a:spcAft>
              <a:buSzPts val="2800"/>
              <a:buNone/>
            </a:pPr>
            <a:r>
              <a:rPr lang="es"/>
              <a:t>en este cuadro]</a:t>
            </a:r>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9" name="Shape 189"/>
        <p:cNvGrpSpPr/>
        <p:nvPr/>
      </p:nvGrpSpPr>
      <p:grpSpPr>
        <a:xfrm>
          <a:off x="0" y="0"/>
          <a:ext cx="0" cy="0"/>
          <a:chOff x="0" y="0"/>
          <a:chExt cx="0" cy="0"/>
        </a:xfrm>
      </p:grpSpPr>
      <p:sp>
        <p:nvSpPr>
          <p:cNvPr id="190" name="Google Shape;190;p7"/>
          <p:cNvSpPr txBox="1"/>
          <p:nvPr>
            <p:ph idx="1" type="subTitle"/>
          </p:nvPr>
        </p:nvSpPr>
        <p:spPr>
          <a:xfrm>
            <a:off x="1216650" y="528775"/>
            <a:ext cx="6568200" cy="319200"/>
          </a:xfrm>
          <a:prstGeom prst="rect">
            <a:avLst/>
          </a:prstGeom>
          <a:noFill/>
          <a:ln>
            <a:noFill/>
          </a:ln>
        </p:spPr>
        <p:txBody>
          <a:bodyPr anchorCtr="0" anchor="ctr" bIns="91425" lIns="0" spcFirstLastPara="1" rIns="91425" wrap="square" tIns="91425">
            <a:noAutofit/>
          </a:bodyPr>
          <a:lstStyle/>
          <a:p>
            <a:pPr indent="0" lvl="0" marL="0" rtl="0" algn="l">
              <a:lnSpc>
                <a:spcPct val="100000"/>
              </a:lnSpc>
              <a:spcBef>
                <a:spcPts val="0"/>
              </a:spcBef>
              <a:spcAft>
                <a:spcPts val="0"/>
              </a:spcAft>
              <a:buSzPts val="1800"/>
              <a:buNone/>
            </a:pPr>
            <a:r>
              <a:rPr b="0" i="0" lang="es" u="none"/>
              <a:t>Resultados obtenidos en Facebook en [mes]</a:t>
            </a:r>
            <a:endParaRPr/>
          </a:p>
        </p:txBody>
      </p:sp>
      <p:sp>
        <p:nvSpPr>
          <p:cNvPr id="191" name="Google Shape;191;p7"/>
          <p:cNvSpPr txBox="1"/>
          <p:nvPr>
            <p:ph type="title"/>
          </p:nvPr>
        </p:nvSpPr>
        <p:spPr>
          <a:xfrm>
            <a:off x="903775" y="4348525"/>
            <a:ext cx="3208800" cy="319200"/>
          </a:xfrm>
          <a:prstGeom prst="rect">
            <a:avLst/>
          </a:prstGeom>
          <a:noFill/>
          <a:ln>
            <a:noFill/>
          </a:ln>
        </p:spPr>
        <p:txBody>
          <a:bodyPr anchorCtr="0" anchor="ctr" bIns="91425" lIns="0" spcFirstLastPara="1" rIns="0" wrap="square" tIns="91425">
            <a:noAutofit/>
          </a:bodyPr>
          <a:lstStyle/>
          <a:p>
            <a:pPr indent="0" lvl="0" marL="0" rtl="0" algn="l">
              <a:lnSpc>
                <a:spcPct val="100000"/>
              </a:lnSpc>
              <a:spcBef>
                <a:spcPts val="0"/>
              </a:spcBef>
              <a:spcAft>
                <a:spcPts val="0"/>
              </a:spcAft>
              <a:buSzPts val="2800"/>
              <a:buNone/>
            </a:pPr>
            <a:r>
              <a:rPr b="1" i="0" lang="es" u="none"/>
              <a:t>Publicación más gustada</a:t>
            </a:r>
            <a:endParaRPr/>
          </a:p>
        </p:txBody>
      </p:sp>
      <p:sp>
        <p:nvSpPr>
          <p:cNvPr id="192" name="Google Shape;192;p7"/>
          <p:cNvSpPr txBox="1"/>
          <p:nvPr>
            <p:ph idx="2" type="title"/>
          </p:nvPr>
        </p:nvSpPr>
        <p:spPr>
          <a:xfrm>
            <a:off x="5031425" y="4348525"/>
            <a:ext cx="3208800" cy="319200"/>
          </a:xfrm>
          <a:prstGeom prst="rect">
            <a:avLst/>
          </a:prstGeom>
          <a:noFill/>
          <a:ln>
            <a:noFill/>
          </a:ln>
        </p:spPr>
        <p:txBody>
          <a:bodyPr anchorCtr="0" anchor="ctr" bIns="91425" lIns="0" spcFirstLastPara="1" rIns="0" wrap="square" tIns="91425">
            <a:noAutofit/>
          </a:bodyPr>
          <a:lstStyle/>
          <a:p>
            <a:pPr indent="0" lvl="0" marL="0" rtl="0" algn="l">
              <a:lnSpc>
                <a:spcPct val="100000"/>
              </a:lnSpc>
              <a:spcBef>
                <a:spcPts val="0"/>
              </a:spcBef>
              <a:spcAft>
                <a:spcPts val="0"/>
              </a:spcAft>
              <a:buSzPts val="2800"/>
              <a:buNone/>
            </a:pPr>
            <a:r>
              <a:rPr b="1" i="0" lang="es" u="none"/>
              <a:t>Entrada más comentada</a:t>
            </a:r>
            <a:endParaRPr/>
          </a:p>
        </p:txBody>
      </p:sp>
      <p:sp>
        <p:nvSpPr>
          <p:cNvPr id="193" name="Google Shape;193;p7"/>
          <p:cNvSpPr/>
          <p:nvPr/>
        </p:nvSpPr>
        <p:spPr>
          <a:xfrm>
            <a:off x="1176250" y="2475450"/>
            <a:ext cx="2661300" cy="767700"/>
          </a:xfrm>
          <a:prstGeom prst="rect">
            <a:avLst/>
          </a:prstGeom>
          <a:solidFill>
            <a:schemeClr val="lt1"/>
          </a:solidFill>
          <a:ln cap="flat" cmpd="sng" w="9525">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94" name="Google Shape;194;p7"/>
          <p:cNvSpPr txBox="1"/>
          <p:nvPr>
            <p:ph type="title"/>
          </p:nvPr>
        </p:nvSpPr>
        <p:spPr>
          <a:xfrm>
            <a:off x="1121425" y="2692800"/>
            <a:ext cx="2773500" cy="319200"/>
          </a:xfrm>
          <a:prstGeom prst="rect">
            <a:avLst/>
          </a:prstGeom>
          <a:noFill/>
          <a:ln>
            <a:noFill/>
          </a:ln>
        </p:spPr>
        <p:txBody>
          <a:bodyPr anchorCtr="0" anchor="b" bIns="91425" lIns="0" spcFirstLastPara="1" rIns="0" wrap="square" tIns="91425">
            <a:noAutofit/>
          </a:bodyPr>
          <a:lstStyle/>
          <a:p>
            <a:pPr indent="0" lvl="0" marL="0" rtl="0" algn="ctr">
              <a:lnSpc>
                <a:spcPct val="100000"/>
              </a:lnSpc>
              <a:spcBef>
                <a:spcPts val="0"/>
              </a:spcBef>
              <a:spcAft>
                <a:spcPts val="0"/>
              </a:spcAft>
              <a:buSzPts val="2800"/>
              <a:buNone/>
            </a:pPr>
            <a:r>
              <a:rPr lang="es"/>
              <a:t>[añade una captura de pantalla</a:t>
            </a:r>
            <a:endParaRPr/>
          </a:p>
          <a:p>
            <a:pPr indent="0" lvl="0" marL="0" rtl="0" algn="ctr">
              <a:lnSpc>
                <a:spcPct val="100000"/>
              </a:lnSpc>
              <a:spcBef>
                <a:spcPts val="0"/>
              </a:spcBef>
              <a:spcAft>
                <a:spcPts val="0"/>
              </a:spcAft>
              <a:buSzPts val="2800"/>
              <a:buNone/>
            </a:pPr>
            <a:r>
              <a:rPr lang="es"/>
              <a:t>en este cuadro]</a:t>
            </a:r>
            <a:endParaRPr/>
          </a:p>
        </p:txBody>
      </p:sp>
      <p:sp>
        <p:nvSpPr>
          <p:cNvPr id="195" name="Google Shape;195;p7"/>
          <p:cNvSpPr/>
          <p:nvPr/>
        </p:nvSpPr>
        <p:spPr>
          <a:xfrm>
            <a:off x="5291050" y="2475450"/>
            <a:ext cx="2661300" cy="767700"/>
          </a:xfrm>
          <a:prstGeom prst="rect">
            <a:avLst/>
          </a:prstGeom>
          <a:solidFill>
            <a:schemeClr val="lt1"/>
          </a:solidFill>
          <a:ln cap="flat" cmpd="sng" w="9525">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96" name="Google Shape;196;p7"/>
          <p:cNvSpPr txBox="1"/>
          <p:nvPr>
            <p:ph type="title"/>
          </p:nvPr>
        </p:nvSpPr>
        <p:spPr>
          <a:xfrm>
            <a:off x="5236225" y="2692800"/>
            <a:ext cx="2773500" cy="319200"/>
          </a:xfrm>
          <a:prstGeom prst="rect">
            <a:avLst/>
          </a:prstGeom>
          <a:noFill/>
          <a:ln>
            <a:noFill/>
          </a:ln>
        </p:spPr>
        <p:txBody>
          <a:bodyPr anchorCtr="0" anchor="b" bIns="91425" lIns="0" spcFirstLastPara="1" rIns="0" wrap="square" tIns="91425">
            <a:noAutofit/>
          </a:bodyPr>
          <a:lstStyle/>
          <a:p>
            <a:pPr indent="0" lvl="0" marL="0" rtl="0" algn="ctr">
              <a:lnSpc>
                <a:spcPct val="100000"/>
              </a:lnSpc>
              <a:spcBef>
                <a:spcPts val="0"/>
              </a:spcBef>
              <a:spcAft>
                <a:spcPts val="0"/>
              </a:spcAft>
              <a:buSzPts val="2800"/>
              <a:buNone/>
            </a:pPr>
            <a:r>
              <a:rPr lang="es"/>
              <a:t>[añade una captura de pantalla</a:t>
            </a:r>
            <a:endParaRPr/>
          </a:p>
          <a:p>
            <a:pPr indent="0" lvl="0" marL="0" rtl="0" algn="ctr">
              <a:lnSpc>
                <a:spcPct val="100000"/>
              </a:lnSpc>
              <a:spcBef>
                <a:spcPts val="0"/>
              </a:spcBef>
              <a:spcAft>
                <a:spcPts val="0"/>
              </a:spcAft>
              <a:buSzPts val="2800"/>
              <a:buNone/>
            </a:pPr>
            <a:r>
              <a:rPr lang="es"/>
              <a:t>en este cuadro]</a:t>
            </a:r>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0" name="Shape 200"/>
        <p:cNvGrpSpPr/>
        <p:nvPr/>
      </p:nvGrpSpPr>
      <p:grpSpPr>
        <a:xfrm>
          <a:off x="0" y="0"/>
          <a:ext cx="0" cy="0"/>
          <a:chOff x="0" y="0"/>
          <a:chExt cx="0" cy="0"/>
        </a:xfrm>
      </p:grpSpPr>
      <p:sp>
        <p:nvSpPr>
          <p:cNvPr id="201" name="Google Shape;201;p8"/>
          <p:cNvSpPr txBox="1"/>
          <p:nvPr>
            <p:ph idx="1" type="subTitle"/>
          </p:nvPr>
        </p:nvSpPr>
        <p:spPr>
          <a:xfrm>
            <a:off x="1306350" y="528775"/>
            <a:ext cx="7242300" cy="329700"/>
          </a:xfrm>
          <a:prstGeom prst="rect">
            <a:avLst/>
          </a:prstGeom>
          <a:noFill/>
          <a:ln>
            <a:noFill/>
          </a:ln>
        </p:spPr>
        <p:txBody>
          <a:bodyPr anchorCtr="0" anchor="ctr" bIns="91425" lIns="0" spcFirstLastPara="1" rIns="91425" wrap="square" tIns="91425">
            <a:noAutofit/>
          </a:bodyPr>
          <a:lstStyle/>
          <a:p>
            <a:pPr indent="0" lvl="0" marL="0" rtl="0" algn="l">
              <a:lnSpc>
                <a:spcPct val="100000"/>
              </a:lnSpc>
              <a:spcBef>
                <a:spcPts val="0"/>
              </a:spcBef>
              <a:spcAft>
                <a:spcPts val="0"/>
              </a:spcAft>
              <a:buSzPts val="1800"/>
              <a:buNone/>
            </a:pPr>
            <a:r>
              <a:rPr b="0" i="0" lang="es" u="none"/>
              <a:t>Oportunidades de [mes] en Facebook</a:t>
            </a:r>
            <a:endParaRPr/>
          </a:p>
        </p:txBody>
      </p:sp>
      <p:sp>
        <p:nvSpPr>
          <p:cNvPr id="202" name="Google Shape;202;p8"/>
          <p:cNvSpPr txBox="1"/>
          <p:nvPr>
            <p:ph idx="2" type="body"/>
          </p:nvPr>
        </p:nvSpPr>
        <p:spPr>
          <a:xfrm>
            <a:off x="576550" y="3738225"/>
            <a:ext cx="4854900" cy="833700"/>
          </a:xfrm>
          <a:prstGeom prst="rect">
            <a:avLst/>
          </a:prstGeom>
          <a:noFill/>
          <a:ln>
            <a:noFill/>
          </a:ln>
        </p:spPr>
        <p:txBody>
          <a:bodyPr anchorCtr="0" anchor="t" bIns="91425" lIns="0" spcFirstLastPara="1" rIns="91425" wrap="square" tIns="91425">
            <a:noAutofit/>
          </a:bodyPr>
          <a:lstStyle/>
          <a:p>
            <a:pPr indent="0" lvl="0" marL="0" rtl="0" algn="l">
              <a:lnSpc>
                <a:spcPct val="125000"/>
              </a:lnSpc>
              <a:spcBef>
                <a:spcPts val="0"/>
              </a:spcBef>
              <a:spcAft>
                <a:spcPts val="0"/>
              </a:spcAft>
              <a:buSzPts val="900"/>
              <a:buNone/>
            </a:pPr>
            <a:r>
              <a:rPr b="0" i="0" lang="es" u="none"/>
              <a:t>Lorem ipsum dolor sit amet, consectetur adipiscing elit, sed do eiusmod tempor incididunt ut labore et dolore magna aliqua. Ut enim ad minim veniam</a:t>
            </a:r>
            <a:endParaRPr/>
          </a:p>
        </p:txBody>
      </p:sp>
      <p:sp>
        <p:nvSpPr>
          <p:cNvPr id="203" name="Google Shape;203;p8"/>
          <p:cNvSpPr txBox="1"/>
          <p:nvPr>
            <p:ph idx="3" type="body"/>
          </p:nvPr>
        </p:nvSpPr>
        <p:spPr>
          <a:xfrm>
            <a:off x="5769150" y="1466025"/>
            <a:ext cx="2779500" cy="2916300"/>
          </a:xfrm>
          <a:prstGeom prst="rect">
            <a:avLst/>
          </a:prstGeom>
          <a:noFill/>
          <a:ln>
            <a:noFill/>
          </a:ln>
        </p:spPr>
        <p:txBody>
          <a:bodyPr anchorCtr="0" anchor="t" bIns="0" lIns="0" spcFirstLastPara="1" rIns="0" wrap="square" tIns="0">
            <a:noAutofit/>
          </a:bodyPr>
          <a:lstStyle/>
          <a:p>
            <a:pPr indent="-115567" lvl="0" marL="182880" rtl="0" algn="l">
              <a:lnSpc>
                <a:spcPct val="125000"/>
              </a:lnSpc>
              <a:spcBef>
                <a:spcPts val="0"/>
              </a:spcBef>
              <a:spcAft>
                <a:spcPts val="0"/>
              </a:spcAft>
              <a:buClr>
                <a:srgbClr val="2D3E50"/>
              </a:buClr>
              <a:buSzPts val="1100"/>
              <a:buAutoNum type="romanUcPeriod"/>
            </a:pPr>
            <a:r>
              <a:rPr b="0" i="0" lang="es" sz="1100" u="none">
                <a:solidFill>
                  <a:srgbClr val="2D3E50"/>
                </a:solidFill>
              </a:rPr>
              <a:t>Oportunidad</a:t>
            </a:r>
            <a:br>
              <a:rPr lang="es"/>
            </a:br>
            <a:r>
              <a:rPr b="0" i="0" lang="es" u="none"/>
              <a:t>Lorem ipsum dolor sit amet, consectetur adipiscing elit. Nam et porta enim. Suspendisse et ante tristique, euismod justo a, suscipit enim. Integer eget felis sollicitudin, tincidunt ex vitae.</a:t>
            </a:r>
            <a:endParaRPr/>
          </a:p>
          <a:p>
            <a:pPr indent="-115567" lvl="0" marL="182880" rtl="0" algn="l">
              <a:lnSpc>
                <a:spcPct val="125000"/>
              </a:lnSpc>
              <a:spcBef>
                <a:spcPts val="1000"/>
              </a:spcBef>
              <a:spcAft>
                <a:spcPts val="0"/>
              </a:spcAft>
              <a:buClr>
                <a:srgbClr val="2D3E50"/>
              </a:buClr>
              <a:buSzPts val="1100"/>
              <a:buAutoNum type="romanUcPeriod"/>
            </a:pPr>
            <a:r>
              <a:rPr b="0" i="0" lang="es" sz="1100" u="none">
                <a:solidFill>
                  <a:srgbClr val="2D3E50"/>
                </a:solidFill>
              </a:rPr>
              <a:t>Oportunidad</a:t>
            </a:r>
            <a:br>
              <a:rPr lang="es"/>
            </a:br>
            <a:r>
              <a:rPr b="0" i="0" lang="es" u="none"/>
              <a:t>Lorem ipsum dolor sit amet, consectetur adipiscing elit. Nam et porta enim. Suspendisse et ante tristique, euismod justo a, suscipit enim. Integer eget felis sollicitudin, tincidunt ex vitae.</a:t>
            </a:r>
            <a:endParaRPr/>
          </a:p>
          <a:p>
            <a:pPr indent="-115567" lvl="0" marL="182880" rtl="0" algn="l">
              <a:lnSpc>
                <a:spcPct val="125000"/>
              </a:lnSpc>
              <a:spcBef>
                <a:spcPts val="1000"/>
              </a:spcBef>
              <a:spcAft>
                <a:spcPts val="0"/>
              </a:spcAft>
              <a:buClr>
                <a:srgbClr val="2D3E50"/>
              </a:buClr>
              <a:buSzPts val="1100"/>
              <a:buAutoNum type="romanUcPeriod"/>
            </a:pPr>
            <a:r>
              <a:rPr b="0" i="0" lang="es" sz="1100" u="none">
                <a:solidFill>
                  <a:srgbClr val="2D3E50"/>
                </a:solidFill>
              </a:rPr>
              <a:t>Oportunidad</a:t>
            </a:r>
            <a:br>
              <a:rPr lang="es"/>
            </a:br>
            <a:r>
              <a:rPr b="0" i="0" lang="es" u="none"/>
              <a:t>Lorem ipsum dolor sit amet, consectetur adipiscing elit. Nam et porta enim. Suspendisse et ante tristique, euismod justo a, suscipit enim. Integer eget felis sollicitudin, tincidunt ex vitae.</a:t>
            </a:r>
            <a:endParaRPr/>
          </a:p>
          <a:p>
            <a:pPr indent="0" lvl="0" marL="0" rtl="0" algn="l">
              <a:lnSpc>
                <a:spcPct val="115000"/>
              </a:lnSpc>
              <a:spcBef>
                <a:spcPts val="1000"/>
              </a:spcBef>
              <a:spcAft>
                <a:spcPts val="1600"/>
              </a:spcAft>
              <a:buSzPts val="900"/>
              <a:buNone/>
            </a:pPr>
            <a:r>
              <a:t/>
            </a:r>
            <a:endParaRPr/>
          </a:p>
        </p:txBody>
      </p:sp>
      <p:sp>
        <p:nvSpPr>
          <p:cNvPr id="204" name="Google Shape;204;p8"/>
          <p:cNvSpPr/>
          <p:nvPr/>
        </p:nvSpPr>
        <p:spPr>
          <a:xfrm>
            <a:off x="1401375" y="2475450"/>
            <a:ext cx="3255900" cy="767700"/>
          </a:xfrm>
          <a:prstGeom prst="rect">
            <a:avLst/>
          </a:prstGeom>
          <a:solidFill>
            <a:schemeClr val="lt1"/>
          </a:solidFill>
          <a:ln cap="flat" cmpd="sng" w="9525">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05" name="Google Shape;205;p8"/>
          <p:cNvSpPr txBox="1"/>
          <p:nvPr>
            <p:ph idx="4294967295" type="title"/>
          </p:nvPr>
        </p:nvSpPr>
        <p:spPr>
          <a:xfrm>
            <a:off x="1502425" y="2692800"/>
            <a:ext cx="2773500" cy="319200"/>
          </a:xfrm>
          <a:prstGeom prst="rect">
            <a:avLst/>
          </a:prstGeom>
          <a:noFill/>
          <a:ln>
            <a:noFill/>
          </a:ln>
        </p:spPr>
        <p:txBody>
          <a:bodyPr anchorCtr="0" anchor="b" bIns="91425" lIns="0" spcFirstLastPara="1" rIns="0" wrap="square" tIns="91425">
            <a:noAutofit/>
          </a:bodyPr>
          <a:lstStyle/>
          <a:p>
            <a:pPr indent="0" lvl="0" marL="0" rtl="0" algn="ctr">
              <a:lnSpc>
                <a:spcPct val="100000"/>
              </a:lnSpc>
              <a:spcBef>
                <a:spcPts val="0"/>
              </a:spcBef>
              <a:spcAft>
                <a:spcPts val="0"/>
              </a:spcAft>
              <a:buSzPts val="2800"/>
              <a:buNone/>
            </a:pPr>
            <a:r>
              <a:rPr lang="es" sz="1500">
                <a:solidFill>
                  <a:schemeClr val="dk2"/>
                </a:solidFill>
              </a:rPr>
              <a:t>[añade una captura de pantalla</a:t>
            </a:r>
            <a:endParaRPr sz="1500">
              <a:solidFill>
                <a:schemeClr val="dk2"/>
              </a:solidFill>
            </a:endParaRPr>
          </a:p>
          <a:p>
            <a:pPr indent="0" lvl="0" marL="0" rtl="0" algn="ctr">
              <a:lnSpc>
                <a:spcPct val="100000"/>
              </a:lnSpc>
              <a:spcBef>
                <a:spcPts val="0"/>
              </a:spcBef>
              <a:spcAft>
                <a:spcPts val="0"/>
              </a:spcAft>
              <a:buSzPts val="2800"/>
              <a:buNone/>
            </a:pPr>
            <a:r>
              <a:rPr lang="es" sz="1500">
                <a:solidFill>
                  <a:schemeClr val="dk2"/>
                </a:solidFill>
              </a:rPr>
              <a:t>en este cuadro]</a:t>
            </a:r>
            <a:endParaRPr sz="1500">
              <a:solidFill>
                <a:schemeClr val="dk2"/>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9" name="Shape 209"/>
        <p:cNvGrpSpPr/>
        <p:nvPr/>
      </p:nvGrpSpPr>
      <p:grpSpPr>
        <a:xfrm>
          <a:off x="0" y="0"/>
          <a:ext cx="0" cy="0"/>
          <a:chOff x="0" y="0"/>
          <a:chExt cx="0" cy="0"/>
        </a:xfrm>
      </p:grpSpPr>
      <p:sp>
        <p:nvSpPr>
          <p:cNvPr id="210" name="Google Shape;210;p9"/>
          <p:cNvSpPr txBox="1"/>
          <p:nvPr>
            <p:ph type="title"/>
          </p:nvPr>
        </p:nvSpPr>
        <p:spPr>
          <a:xfrm>
            <a:off x="311700" y="2150850"/>
            <a:ext cx="8520600" cy="841800"/>
          </a:xfrm>
          <a:prstGeom prst="rect">
            <a:avLst/>
          </a:prstGeom>
          <a:noFill/>
          <a:ln>
            <a:noFill/>
          </a:ln>
        </p:spPr>
        <p:txBody>
          <a:bodyPr anchorCtr="0" anchor="ctr" bIns="91425" lIns="91425" spcFirstLastPara="1" rIns="91425" wrap="square" tIns="91425">
            <a:noAutofit/>
          </a:bodyPr>
          <a:lstStyle/>
          <a:p>
            <a:pPr indent="0" lvl="0" marL="0" rtl="0" algn="ctr">
              <a:lnSpc>
                <a:spcPct val="100000"/>
              </a:lnSpc>
              <a:spcBef>
                <a:spcPts val="0"/>
              </a:spcBef>
              <a:spcAft>
                <a:spcPts val="1000"/>
              </a:spcAft>
              <a:buSzPts val="3600"/>
              <a:buNone/>
            </a:pPr>
            <a:r>
              <a:rPr b="1" i="0" lang="es" sz="3600" u="none">
                <a:solidFill>
                  <a:srgbClr val="FFFFFF"/>
                </a:solidFill>
                <a:latin typeface="Avenir"/>
                <a:ea typeface="Avenir"/>
                <a:cs typeface="Avenir"/>
                <a:sym typeface="Avenir"/>
              </a:rPr>
              <a:t>Instagram</a:t>
            </a:r>
            <a:endParaRPr b="1" sz="3600">
              <a:solidFill>
                <a:srgbClr val="FFFFFF"/>
              </a:solidFill>
              <a:latin typeface="Avenir"/>
              <a:ea typeface="Avenir"/>
              <a:cs typeface="Avenir"/>
              <a:sym typeface="Avenir"/>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Hubspot Social Report Template">
  <a:themeElements>
    <a:clrScheme name="Simple Light">
      <a:dk1>
        <a:srgbClr val="253342"/>
      </a:dk1>
      <a:lt1>
        <a:srgbClr val="FFFFFF"/>
      </a:lt1>
      <a:dk2>
        <a:srgbClr val="516F90"/>
      </a:dk2>
      <a:lt2>
        <a:srgbClr val="99ACC2"/>
      </a:lt2>
      <a:accent1>
        <a:srgbClr val="FF7A59"/>
      </a:accent1>
      <a:accent2>
        <a:srgbClr val="F5C26B"/>
      </a:accent2>
      <a:accent3>
        <a:srgbClr val="00BDA5"/>
      </a:accent3>
      <a:accent4>
        <a:srgbClr val="00A4BD"/>
      </a:accent4>
      <a:accent5>
        <a:srgbClr val="33475B"/>
      </a:accent5>
      <a:accent6>
        <a:srgbClr val="EAF0F6"/>
      </a:accent6>
      <a:hlink>
        <a:srgbClr val="00A4BD"/>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file>