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906000" cy="6858000" type="A4"/>
  <p:notesSz cx="6858000" cy="9144000"/>
  <p:embeddedFontLst>
    <p:embeddedFont>
      <p:font typeface="Calibri" panose="020F0502020204030204" pitchFamily="34" charset="0"/>
      <p:regular r:id="rId13"/>
      <p:bold r:id="rId14"/>
      <p:italic r:id="rId15"/>
      <p:boldItalic r:id="rId16"/>
    </p:embeddedFont>
    <p:embeddedFont>
      <p:font typeface="Helvetica Neue" panose="02000503000000020004"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5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Por ejemplo, este mapa puede usarse para demostrar el nivel de ventas, uso o popularidad de un producto o servicio por país.</a:t>
            </a:r>
            <a:endParaRPr/>
          </a:p>
        </p:txBody>
      </p:sp>
      <p:sp>
        <p:nvSpPr>
          <p:cNvPr id="131" name="Google Shape;131;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En función de los objetivos del informe se pueden utilizar varios parámetros en el análisis de la competencia. Por ejemplo, el ROI, el ROA, los ingresos por empleado, la variación de los ingresos de un año a otro, etc. También se pueden analizar y comparar indicadores de marketing digital, como el número de seguidores/suscriptores, el número total de vídeos/visiones, las cifras de tráfico, por mencionar algunos.</a:t>
            </a:r>
            <a:endParaRPr/>
          </a:p>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238250" y="1122363"/>
            <a:ext cx="74295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Helvetica Neue"/>
              <a:buNone/>
              <a:defRPr sz="48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238250" y="3602038"/>
            <a:ext cx="74295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813"/>
              </a:spcBef>
              <a:spcAft>
                <a:spcPts val="0"/>
              </a:spcAft>
              <a:buClr>
                <a:schemeClr val="dk1"/>
              </a:buClr>
              <a:buSzPts val="2400"/>
              <a:buNone/>
              <a:defRPr sz="1950"/>
            </a:lvl1pPr>
            <a:lvl2pPr lvl="1" algn="ctr">
              <a:lnSpc>
                <a:spcPct val="90000"/>
              </a:lnSpc>
              <a:spcBef>
                <a:spcPts val="406"/>
              </a:spcBef>
              <a:spcAft>
                <a:spcPts val="0"/>
              </a:spcAft>
              <a:buClr>
                <a:schemeClr val="dk1"/>
              </a:buClr>
              <a:buSzPts val="2000"/>
              <a:buNone/>
              <a:defRPr sz="1625"/>
            </a:lvl2pPr>
            <a:lvl3pPr lvl="2" algn="ctr">
              <a:lnSpc>
                <a:spcPct val="90000"/>
              </a:lnSpc>
              <a:spcBef>
                <a:spcPts val="406"/>
              </a:spcBef>
              <a:spcAft>
                <a:spcPts val="0"/>
              </a:spcAft>
              <a:buClr>
                <a:schemeClr val="dk1"/>
              </a:buClr>
              <a:buSzPts val="1800"/>
              <a:buNone/>
              <a:defRPr sz="1463"/>
            </a:lvl3pPr>
            <a:lvl4pPr lvl="3" algn="ctr">
              <a:lnSpc>
                <a:spcPct val="90000"/>
              </a:lnSpc>
              <a:spcBef>
                <a:spcPts val="406"/>
              </a:spcBef>
              <a:spcAft>
                <a:spcPts val="0"/>
              </a:spcAft>
              <a:buClr>
                <a:schemeClr val="dk1"/>
              </a:buClr>
              <a:buSzPts val="1600"/>
              <a:buNone/>
              <a:defRPr sz="1300"/>
            </a:lvl4pPr>
            <a:lvl5pPr lvl="4" algn="ctr">
              <a:lnSpc>
                <a:spcPct val="90000"/>
              </a:lnSpc>
              <a:spcBef>
                <a:spcPts val="406"/>
              </a:spcBef>
              <a:spcAft>
                <a:spcPts val="0"/>
              </a:spcAft>
              <a:buClr>
                <a:schemeClr val="dk1"/>
              </a:buClr>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18" name="Google Shape;18;p2"/>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pic>
        <p:nvPicPr>
          <p:cNvPr id="21" name="Google Shape;21;p2" descr="A close up of a logo&#10;&#10;Description automatically generated"/>
          <p:cNvPicPr preferRelativeResize="0"/>
          <p:nvPr/>
        </p:nvPicPr>
        <p:blipFill rotWithShape="1">
          <a:blip r:embed="rId2">
            <a:alphaModFix/>
          </a:blip>
          <a:srcRect/>
          <a:stretch/>
        </p:blipFill>
        <p:spPr>
          <a:xfrm>
            <a:off x="7706043" y="6176926"/>
            <a:ext cx="1424777" cy="681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1038" y="365125"/>
            <a:ext cx="854392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777400" y="-270738"/>
            <a:ext cx="4351200" cy="8543925"/>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251022" y="2203085"/>
            <a:ext cx="5811900" cy="21359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17147" y="129016"/>
            <a:ext cx="5811900" cy="6284119"/>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681038" y="1825625"/>
            <a:ext cx="8543925" cy="4351200"/>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75878" y="1709738"/>
            <a:ext cx="8543925"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Helvetica Neue"/>
              <a:buNone/>
              <a:defRPr sz="48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75878" y="4589463"/>
            <a:ext cx="8543925" cy="1500300"/>
          </a:xfrm>
          <a:prstGeom prst="rect">
            <a:avLst/>
          </a:prstGeom>
          <a:noFill/>
          <a:ln>
            <a:noFill/>
          </a:ln>
        </p:spPr>
        <p:txBody>
          <a:bodyPr spcFirstLastPara="1" wrap="square" lIns="91425" tIns="45700" rIns="91425" bIns="45700" anchor="t" anchorCtr="0">
            <a:noAutofit/>
          </a:bodyPr>
          <a:lstStyle>
            <a:lvl1pPr marL="371475" lvl="0" indent="-185738" algn="l">
              <a:lnSpc>
                <a:spcPct val="90000"/>
              </a:lnSpc>
              <a:spcBef>
                <a:spcPts val="813"/>
              </a:spcBef>
              <a:spcAft>
                <a:spcPts val="0"/>
              </a:spcAft>
              <a:buClr>
                <a:srgbClr val="8C9095"/>
              </a:buClr>
              <a:buSzPts val="2400"/>
              <a:buNone/>
              <a:defRPr sz="1950">
                <a:solidFill>
                  <a:srgbClr val="8C9095"/>
                </a:solidFill>
              </a:defRPr>
            </a:lvl1pPr>
            <a:lvl2pPr marL="742950" lvl="1" indent="-185738" algn="l">
              <a:lnSpc>
                <a:spcPct val="90000"/>
              </a:lnSpc>
              <a:spcBef>
                <a:spcPts val="406"/>
              </a:spcBef>
              <a:spcAft>
                <a:spcPts val="0"/>
              </a:spcAft>
              <a:buClr>
                <a:srgbClr val="8C9095"/>
              </a:buClr>
              <a:buSzPts val="2000"/>
              <a:buNone/>
              <a:defRPr sz="1625">
                <a:solidFill>
                  <a:srgbClr val="8C9095"/>
                </a:solidFill>
              </a:defRPr>
            </a:lvl2pPr>
            <a:lvl3pPr marL="1114425" lvl="2" indent="-185738" algn="l">
              <a:lnSpc>
                <a:spcPct val="90000"/>
              </a:lnSpc>
              <a:spcBef>
                <a:spcPts val="406"/>
              </a:spcBef>
              <a:spcAft>
                <a:spcPts val="0"/>
              </a:spcAft>
              <a:buClr>
                <a:srgbClr val="8C9095"/>
              </a:buClr>
              <a:buSzPts val="1800"/>
              <a:buNone/>
              <a:defRPr sz="1463">
                <a:solidFill>
                  <a:srgbClr val="8C9095"/>
                </a:solidFill>
              </a:defRPr>
            </a:lvl3pPr>
            <a:lvl4pPr marL="1485900" lvl="3" indent="-185738" algn="l">
              <a:lnSpc>
                <a:spcPct val="90000"/>
              </a:lnSpc>
              <a:spcBef>
                <a:spcPts val="406"/>
              </a:spcBef>
              <a:spcAft>
                <a:spcPts val="0"/>
              </a:spcAft>
              <a:buClr>
                <a:srgbClr val="8C9095"/>
              </a:buClr>
              <a:buSzPts val="1600"/>
              <a:buNone/>
              <a:defRPr sz="1300">
                <a:solidFill>
                  <a:srgbClr val="8C9095"/>
                </a:solidFill>
              </a:defRPr>
            </a:lvl4pPr>
            <a:lvl5pPr marL="1857375" lvl="4" indent="-185738" algn="l">
              <a:lnSpc>
                <a:spcPct val="90000"/>
              </a:lnSpc>
              <a:spcBef>
                <a:spcPts val="406"/>
              </a:spcBef>
              <a:spcAft>
                <a:spcPts val="0"/>
              </a:spcAft>
              <a:buClr>
                <a:srgbClr val="8C9095"/>
              </a:buClr>
              <a:buSzPts val="1600"/>
              <a:buNone/>
              <a:defRPr sz="1300">
                <a:solidFill>
                  <a:srgbClr val="8C9095"/>
                </a:solidFill>
              </a:defRPr>
            </a:lvl5pPr>
            <a:lvl6pPr marL="2228850" lvl="5" indent="-185738" algn="l">
              <a:lnSpc>
                <a:spcPct val="90000"/>
              </a:lnSpc>
              <a:spcBef>
                <a:spcPts val="406"/>
              </a:spcBef>
              <a:spcAft>
                <a:spcPts val="0"/>
              </a:spcAft>
              <a:buClr>
                <a:srgbClr val="8C9095"/>
              </a:buClr>
              <a:buSzPts val="1600"/>
              <a:buNone/>
              <a:defRPr sz="1300">
                <a:solidFill>
                  <a:srgbClr val="8C9095"/>
                </a:solidFill>
              </a:defRPr>
            </a:lvl6pPr>
            <a:lvl7pPr marL="2600325" lvl="6" indent="-185738" algn="l">
              <a:lnSpc>
                <a:spcPct val="90000"/>
              </a:lnSpc>
              <a:spcBef>
                <a:spcPts val="406"/>
              </a:spcBef>
              <a:spcAft>
                <a:spcPts val="0"/>
              </a:spcAft>
              <a:buClr>
                <a:srgbClr val="8C9095"/>
              </a:buClr>
              <a:buSzPts val="1600"/>
              <a:buNone/>
              <a:defRPr sz="1300">
                <a:solidFill>
                  <a:srgbClr val="8C9095"/>
                </a:solidFill>
              </a:defRPr>
            </a:lvl7pPr>
            <a:lvl8pPr marL="2971800" lvl="7" indent="-185738" algn="l">
              <a:lnSpc>
                <a:spcPct val="90000"/>
              </a:lnSpc>
              <a:spcBef>
                <a:spcPts val="406"/>
              </a:spcBef>
              <a:spcAft>
                <a:spcPts val="0"/>
              </a:spcAft>
              <a:buClr>
                <a:srgbClr val="8C9095"/>
              </a:buClr>
              <a:buSzPts val="1600"/>
              <a:buNone/>
              <a:defRPr sz="1300">
                <a:solidFill>
                  <a:srgbClr val="8C9095"/>
                </a:solidFill>
              </a:defRPr>
            </a:lvl8pPr>
            <a:lvl9pPr marL="3343275" lvl="8" indent="-185738" algn="l">
              <a:lnSpc>
                <a:spcPct val="90000"/>
              </a:lnSpc>
              <a:spcBef>
                <a:spcPts val="406"/>
              </a:spcBef>
              <a:spcAft>
                <a:spcPts val="0"/>
              </a:spcAft>
              <a:buClr>
                <a:srgbClr val="8C9095"/>
              </a:buClr>
              <a:buSzPts val="1600"/>
              <a:buNone/>
              <a:defRPr sz="1300">
                <a:solidFill>
                  <a:srgbClr val="8C9095"/>
                </a:solidFill>
              </a:defRPr>
            </a:lvl9pPr>
          </a:lstStyle>
          <a:p>
            <a:endParaRPr/>
          </a:p>
        </p:txBody>
      </p:sp>
      <p:sp>
        <p:nvSpPr>
          <p:cNvPr id="30" name="Google Shape;30;p4"/>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1038" y="365125"/>
            <a:ext cx="854392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1038" y="1825625"/>
            <a:ext cx="4210050" cy="4351200"/>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5014913" y="1825625"/>
            <a:ext cx="4210050" cy="4351200"/>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82328" y="365125"/>
            <a:ext cx="854392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82328" y="1681163"/>
            <a:ext cx="4190794" cy="823800"/>
          </a:xfrm>
          <a:prstGeom prst="rect">
            <a:avLst/>
          </a:prstGeom>
          <a:noFill/>
          <a:ln>
            <a:noFill/>
          </a:ln>
        </p:spPr>
        <p:txBody>
          <a:bodyPr spcFirstLastPara="1" wrap="square" lIns="91425" tIns="45700" rIns="91425" bIns="45700" anchor="b" anchorCtr="0">
            <a:noAutofit/>
          </a:bodyPr>
          <a:lstStyle>
            <a:lvl1pPr marL="371475" lvl="0" indent="-185738" algn="l">
              <a:lnSpc>
                <a:spcPct val="90000"/>
              </a:lnSpc>
              <a:spcBef>
                <a:spcPts val="813"/>
              </a:spcBef>
              <a:spcAft>
                <a:spcPts val="0"/>
              </a:spcAft>
              <a:buClr>
                <a:schemeClr val="dk1"/>
              </a:buClr>
              <a:buSzPts val="2400"/>
              <a:buNone/>
              <a:defRPr sz="1950" b="1"/>
            </a:lvl1pPr>
            <a:lvl2pPr marL="742950" lvl="1" indent="-185738" algn="l">
              <a:lnSpc>
                <a:spcPct val="90000"/>
              </a:lnSpc>
              <a:spcBef>
                <a:spcPts val="406"/>
              </a:spcBef>
              <a:spcAft>
                <a:spcPts val="0"/>
              </a:spcAft>
              <a:buClr>
                <a:schemeClr val="dk1"/>
              </a:buClr>
              <a:buSzPts val="2000"/>
              <a:buNone/>
              <a:defRPr sz="1625" b="1"/>
            </a:lvl2pPr>
            <a:lvl3pPr marL="1114425" lvl="2" indent="-185738" algn="l">
              <a:lnSpc>
                <a:spcPct val="90000"/>
              </a:lnSpc>
              <a:spcBef>
                <a:spcPts val="406"/>
              </a:spcBef>
              <a:spcAft>
                <a:spcPts val="0"/>
              </a:spcAft>
              <a:buClr>
                <a:schemeClr val="dk1"/>
              </a:buClr>
              <a:buSzPts val="1800"/>
              <a:buNone/>
              <a:defRPr sz="1463" b="1"/>
            </a:lvl3pPr>
            <a:lvl4pPr marL="1485900" lvl="3" indent="-185738" algn="l">
              <a:lnSpc>
                <a:spcPct val="90000"/>
              </a:lnSpc>
              <a:spcBef>
                <a:spcPts val="406"/>
              </a:spcBef>
              <a:spcAft>
                <a:spcPts val="0"/>
              </a:spcAft>
              <a:buClr>
                <a:schemeClr val="dk1"/>
              </a:buClr>
              <a:buSzPts val="1600"/>
              <a:buNone/>
              <a:defRPr sz="1300" b="1"/>
            </a:lvl4pPr>
            <a:lvl5pPr marL="1857375" lvl="4" indent="-185738" algn="l">
              <a:lnSpc>
                <a:spcPct val="90000"/>
              </a:lnSpc>
              <a:spcBef>
                <a:spcPts val="406"/>
              </a:spcBef>
              <a:spcAft>
                <a:spcPts val="0"/>
              </a:spcAft>
              <a:buClr>
                <a:schemeClr val="dk1"/>
              </a:buClr>
              <a:buSzPts val="1600"/>
              <a:buNone/>
              <a:defRPr sz="1300" b="1"/>
            </a:lvl5pPr>
            <a:lvl6pPr marL="2228850" lvl="5" indent="-185738" algn="l">
              <a:lnSpc>
                <a:spcPct val="90000"/>
              </a:lnSpc>
              <a:spcBef>
                <a:spcPts val="406"/>
              </a:spcBef>
              <a:spcAft>
                <a:spcPts val="0"/>
              </a:spcAft>
              <a:buClr>
                <a:schemeClr val="dk1"/>
              </a:buClr>
              <a:buSzPts val="1600"/>
              <a:buNone/>
              <a:defRPr sz="1300" b="1"/>
            </a:lvl6pPr>
            <a:lvl7pPr marL="2600325" lvl="6" indent="-185738" algn="l">
              <a:lnSpc>
                <a:spcPct val="90000"/>
              </a:lnSpc>
              <a:spcBef>
                <a:spcPts val="406"/>
              </a:spcBef>
              <a:spcAft>
                <a:spcPts val="0"/>
              </a:spcAft>
              <a:buClr>
                <a:schemeClr val="dk1"/>
              </a:buClr>
              <a:buSzPts val="1600"/>
              <a:buNone/>
              <a:defRPr sz="1300" b="1"/>
            </a:lvl7pPr>
            <a:lvl8pPr marL="2971800" lvl="7" indent="-185738" algn="l">
              <a:lnSpc>
                <a:spcPct val="90000"/>
              </a:lnSpc>
              <a:spcBef>
                <a:spcPts val="406"/>
              </a:spcBef>
              <a:spcAft>
                <a:spcPts val="0"/>
              </a:spcAft>
              <a:buClr>
                <a:schemeClr val="dk1"/>
              </a:buClr>
              <a:buSzPts val="1600"/>
              <a:buNone/>
              <a:defRPr sz="1300" b="1"/>
            </a:lvl8pPr>
            <a:lvl9pPr marL="3343275" lvl="8" indent="-185738" algn="l">
              <a:lnSpc>
                <a:spcPct val="90000"/>
              </a:lnSpc>
              <a:spcBef>
                <a:spcPts val="406"/>
              </a:spcBef>
              <a:spcAft>
                <a:spcPts val="0"/>
              </a:spcAft>
              <a:buClr>
                <a:schemeClr val="dk1"/>
              </a:buClr>
              <a:buSzPts val="1600"/>
              <a:buNone/>
              <a:defRPr sz="1300" b="1"/>
            </a:lvl9pPr>
          </a:lstStyle>
          <a:p>
            <a:endParaRPr/>
          </a:p>
        </p:txBody>
      </p:sp>
      <p:sp>
        <p:nvSpPr>
          <p:cNvPr id="43" name="Google Shape;43;p6"/>
          <p:cNvSpPr txBox="1">
            <a:spLocks noGrp="1"/>
          </p:cNvSpPr>
          <p:nvPr>
            <p:ph type="body" idx="2"/>
          </p:nvPr>
        </p:nvSpPr>
        <p:spPr>
          <a:xfrm>
            <a:off x="682328" y="2505075"/>
            <a:ext cx="4190794" cy="3684600"/>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5014912" y="1681163"/>
            <a:ext cx="4211269" cy="823800"/>
          </a:xfrm>
          <a:prstGeom prst="rect">
            <a:avLst/>
          </a:prstGeom>
          <a:noFill/>
          <a:ln>
            <a:noFill/>
          </a:ln>
        </p:spPr>
        <p:txBody>
          <a:bodyPr spcFirstLastPara="1" wrap="square" lIns="91425" tIns="45700" rIns="91425" bIns="45700" anchor="b" anchorCtr="0">
            <a:noAutofit/>
          </a:bodyPr>
          <a:lstStyle>
            <a:lvl1pPr marL="371475" lvl="0" indent="-185738" algn="l">
              <a:lnSpc>
                <a:spcPct val="90000"/>
              </a:lnSpc>
              <a:spcBef>
                <a:spcPts val="813"/>
              </a:spcBef>
              <a:spcAft>
                <a:spcPts val="0"/>
              </a:spcAft>
              <a:buClr>
                <a:schemeClr val="dk1"/>
              </a:buClr>
              <a:buSzPts val="2400"/>
              <a:buNone/>
              <a:defRPr sz="1950" b="1"/>
            </a:lvl1pPr>
            <a:lvl2pPr marL="742950" lvl="1" indent="-185738" algn="l">
              <a:lnSpc>
                <a:spcPct val="90000"/>
              </a:lnSpc>
              <a:spcBef>
                <a:spcPts val="406"/>
              </a:spcBef>
              <a:spcAft>
                <a:spcPts val="0"/>
              </a:spcAft>
              <a:buClr>
                <a:schemeClr val="dk1"/>
              </a:buClr>
              <a:buSzPts val="2000"/>
              <a:buNone/>
              <a:defRPr sz="1625" b="1"/>
            </a:lvl2pPr>
            <a:lvl3pPr marL="1114425" lvl="2" indent="-185738" algn="l">
              <a:lnSpc>
                <a:spcPct val="90000"/>
              </a:lnSpc>
              <a:spcBef>
                <a:spcPts val="406"/>
              </a:spcBef>
              <a:spcAft>
                <a:spcPts val="0"/>
              </a:spcAft>
              <a:buClr>
                <a:schemeClr val="dk1"/>
              </a:buClr>
              <a:buSzPts val="1800"/>
              <a:buNone/>
              <a:defRPr sz="1463" b="1"/>
            </a:lvl3pPr>
            <a:lvl4pPr marL="1485900" lvl="3" indent="-185738" algn="l">
              <a:lnSpc>
                <a:spcPct val="90000"/>
              </a:lnSpc>
              <a:spcBef>
                <a:spcPts val="406"/>
              </a:spcBef>
              <a:spcAft>
                <a:spcPts val="0"/>
              </a:spcAft>
              <a:buClr>
                <a:schemeClr val="dk1"/>
              </a:buClr>
              <a:buSzPts val="1600"/>
              <a:buNone/>
              <a:defRPr sz="1300" b="1"/>
            </a:lvl4pPr>
            <a:lvl5pPr marL="1857375" lvl="4" indent="-185738" algn="l">
              <a:lnSpc>
                <a:spcPct val="90000"/>
              </a:lnSpc>
              <a:spcBef>
                <a:spcPts val="406"/>
              </a:spcBef>
              <a:spcAft>
                <a:spcPts val="0"/>
              </a:spcAft>
              <a:buClr>
                <a:schemeClr val="dk1"/>
              </a:buClr>
              <a:buSzPts val="1600"/>
              <a:buNone/>
              <a:defRPr sz="1300" b="1"/>
            </a:lvl5pPr>
            <a:lvl6pPr marL="2228850" lvl="5" indent="-185738" algn="l">
              <a:lnSpc>
                <a:spcPct val="90000"/>
              </a:lnSpc>
              <a:spcBef>
                <a:spcPts val="406"/>
              </a:spcBef>
              <a:spcAft>
                <a:spcPts val="0"/>
              </a:spcAft>
              <a:buClr>
                <a:schemeClr val="dk1"/>
              </a:buClr>
              <a:buSzPts val="1600"/>
              <a:buNone/>
              <a:defRPr sz="1300" b="1"/>
            </a:lvl6pPr>
            <a:lvl7pPr marL="2600325" lvl="6" indent="-185738" algn="l">
              <a:lnSpc>
                <a:spcPct val="90000"/>
              </a:lnSpc>
              <a:spcBef>
                <a:spcPts val="406"/>
              </a:spcBef>
              <a:spcAft>
                <a:spcPts val="0"/>
              </a:spcAft>
              <a:buClr>
                <a:schemeClr val="dk1"/>
              </a:buClr>
              <a:buSzPts val="1600"/>
              <a:buNone/>
              <a:defRPr sz="1300" b="1"/>
            </a:lvl7pPr>
            <a:lvl8pPr marL="2971800" lvl="7" indent="-185738" algn="l">
              <a:lnSpc>
                <a:spcPct val="90000"/>
              </a:lnSpc>
              <a:spcBef>
                <a:spcPts val="406"/>
              </a:spcBef>
              <a:spcAft>
                <a:spcPts val="0"/>
              </a:spcAft>
              <a:buClr>
                <a:schemeClr val="dk1"/>
              </a:buClr>
              <a:buSzPts val="1600"/>
              <a:buNone/>
              <a:defRPr sz="1300" b="1"/>
            </a:lvl8pPr>
            <a:lvl9pPr marL="3343275" lvl="8" indent="-185738" algn="l">
              <a:lnSpc>
                <a:spcPct val="90000"/>
              </a:lnSpc>
              <a:spcBef>
                <a:spcPts val="406"/>
              </a:spcBef>
              <a:spcAft>
                <a:spcPts val="0"/>
              </a:spcAft>
              <a:buClr>
                <a:schemeClr val="dk1"/>
              </a:buClr>
              <a:buSzPts val="1600"/>
              <a:buNone/>
              <a:defRPr sz="1300" b="1"/>
            </a:lvl9pPr>
          </a:lstStyle>
          <a:p>
            <a:endParaRPr/>
          </a:p>
        </p:txBody>
      </p:sp>
      <p:sp>
        <p:nvSpPr>
          <p:cNvPr id="45" name="Google Shape;45;p6"/>
          <p:cNvSpPr txBox="1">
            <a:spLocks noGrp="1"/>
          </p:cNvSpPr>
          <p:nvPr>
            <p:ph type="body" idx="4"/>
          </p:nvPr>
        </p:nvSpPr>
        <p:spPr>
          <a:xfrm>
            <a:off x="5014912" y="2505075"/>
            <a:ext cx="4211269" cy="3684600"/>
          </a:xfrm>
          <a:prstGeom prst="rect">
            <a:avLst/>
          </a:prstGeom>
          <a:noFill/>
          <a:ln>
            <a:noFill/>
          </a:ln>
        </p:spPr>
        <p:txBody>
          <a:bodyPr spcFirstLastPara="1" wrap="square" lIns="91425" tIns="45700" rIns="91425" bIns="45700" anchor="t" anchorCtr="0">
            <a:noAutofit/>
          </a:bodyPr>
          <a:lstStyle>
            <a:lvl1pPr marL="371475" lvl="0" indent="-278606" algn="l">
              <a:lnSpc>
                <a:spcPct val="90000"/>
              </a:lnSpc>
              <a:spcBef>
                <a:spcPts val="813"/>
              </a:spcBef>
              <a:spcAft>
                <a:spcPts val="0"/>
              </a:spcAft>
              <a:buClr>
                <a:schemeClr val="dk1"/>
              </a:buClr>
              <a:buSzPts val="1800"/>
              <a:buChar char="•"/>
              <a:defRPr/>
            </a:lvl1pPr>
            <a:lvl2pPr marL="742950" lvl="1" indent="-278606" algn="l">
              <a:lnSpc>
                <a:spcPct val="90000"/>
              </a:lnSpc>
              <a:spcBef>
                <a:spcPts val="406"/>
              </a:spcBef>
              <a:spcAft>
                <a:spcPts val="0"/>
              </a:spcAft>
              <a:buClr>
                <a:schemeClr val="dk1"/>
              </a:buClr>
              <a:buSzPts val="1800"/>
              <a:buChar char="•"/>
              <a:defRPr/>
            </a:lvl2pPr>
            <a:lvl3pPr marL="1114425" lvl="2" indent="-278606" algn="l">
              <a:lnSpc>
                <a:spcPct val="90000"/>
              </a:lnSpc>
              <a:spcBef>
                <a:spcPts val="406"/>
              </a:spcBef>
              <a:spcAft>
                <a:spcPts val="0"/>
              </a:spcAft>
              <a:buClr>
                <a:schemeClr val="dk1"/>
              </a:buClr>
              <a:buSzPts val="1800"/>
              <a:buChar char="•"/>
              <a:defRPr/>
            </a:lvl3pPr>
            <a:lvl4pPr marL="1485900" lvl="3" indent="-278606" algn="l">
              <a:lnSpc>
                <a:spcPct val="90000"/>
              </a:lnSpc>
              <a:spcBef>
                <a:spcPts val="406"/>
              </a:spcBef>
              <a:spcAft>
                <a:spcPts val="0"/>
              </a:spcAft>
              <a:buClr>
                <a:schemeClr val="dk1"/>
              </a:buClr>
              <a:buSzPts val="1800"/>
              <a:buChar char="•"/>
              <a:defRPr/>
            </a:lvl4pPr>
            <a:lvl5pPr marL="1857375" lvl="4" indent="-278606" algn="l">
              <a:lnSpc>
                <a:spcPct val="90000"/>
              </a:lnSpc>
              <a:spcBef>
                <a:spcPts val="406"/>
              </a:spcBef>
              <a:spcAft>
                <a:spcPts val="0"/>
              </a:spcAft>
              <a:buClr>
                <a:schemeClr val="dk1"/>
              </a:buClr>
              <a:buSzPts val="1800"/>
              <a:buChar char="•"/>
              <a:defRPr/>
            </a:lvl5pPr>
            <a:lvl6pPr marL="2228850" lvl="5" indent="-278606" algn="l">
              <a:lnSpc>
                <a:spcPct val="90000"/>
              </a:lnSpc>
              <a:spcBef>
                <a:spcPts val="406"/>
              </a:spcBef>
              <a:spcAft>
                <a:spcPts val="0"/>
              </a:spcAft>
              <a:buClr>
                <a:schemeClr val="dk1"/>
              </a:buClr>
              <a:buSzPts val="1800"/>
              <a:buChar char="•"/>
              <a:defRPr/>
            </a:lvl6pPr>
            <a:lvl7pPr marL="2600325" lvl="6" indent="-278606" algn="l">
              <a:lnSpc>
                <a:spcPct val="90000"/>
              </a:lnSpc>
              <a:spcBef>
                <a:spcPts val="406"/>
              </a:spcBef>
              <a:spcAft>
                <a:spcPts val="0"/>
              </a:spcAft>
              <a:buClr>
                <a:schemeClr val="dk1"/>
              </a:buClr>
              <a:buSzPts val="1800"/>
              <a:buChar char="•"/>
              <a:defRPr/>
            </a:lvl7pPr>
            <a:lvl8pPr marL="2971800" lvl="7" indent="-278606" algn="l">
              <a:lnSpc>
                <a:spcPct val="90000"/>
              </a:lnSpc>
              <a:spcBef>
                <a:spcPts val="406"/>
              </a:spcBef>
              <a:spcAft>
                <a:spcPts val="0"/>
              </a:spcAft>
              <a:buClr>
                <a:schemeClr val="dk1"/>
              </a:buClr>
              <a:buSzPts val="1800"/>
              <a:buChar char="•"/>
              <a:defRPr/>
            </a:lvl8pPr>
            <a:lvl9pPr marL="3343275" lvl="8" indent="-278606" algn="l">
              <a:lnSpc>
                <a:spcPct val="90000"/>
              </a:lnSpc>
              <a:spcBef>
                <a:spcPts val="406"/>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1038" y="365125"/>
            <a:ext cx="854392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82328" y="457200"/>
            <a:ext cx="3194831"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Helvetica Neue"/>
              <a:buNone/>
              <a:defRPr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211340" y="987425"/>
            <a:ext cx="5014913" cy="4873500"/>
          </a:xfrm>
          <a:prstGeom prst="rect">
            <a:avLst/>
          </a:prstGeom>
          <a:noFill/>
          <a:ln>
            <a:noFill/>
          </a:ln>
        </p:spPr>
        <p:txBody>
          <a:bodyPr spcFirstLastPara="1" wrap="square" lIns="91425" tIns="45700" rIns="91425" bIns="45700" anchor="t" anchorCtr="0">
            <a:noAutofit/>
          </a:bodyPr>
          <a:lstStyle>
            <a:lvl1pPr marL="371475" lvl="0" indent="-350838" algn="l">
              <a:lnSpc>
                <a:spcPct val="90000"/>
              </a:lnSpc>
              <a:spcBef>
                <a:spcPts val="813"/>
              </a:spcBef>
              <a:spcAft>
                <a:spcPts val="0"/>
              </a:spcAft>
              <a:buClr>
                <a:schemeClr val="dk1"/>
              </a:buClr>
              <a:buSzPts val="3200"/>
              <a:buChar char="•"/>
              <a:defRPr sz="2600"/>
            </a:lvl1pPr>
            <a:lvl2pPr marL="742950" lvl="1" indent="-330200" algn="l">
              <a:lnSpc>
                <a:spcPct val="90000"/>
              </a:lnSpc>
              <a:spcBef>
                <a:spcPts val="406"/>
              </a:spcBef>
              <a:spcAft>
                <a:spcPts val="0"/>
              </a:spcAft>
              <a:buClr>
                <a:schemeClr val="dk1"/>
              </a:buClr>
              <a:buSzPts val="2800"/>
              <a:buChar char="•"/>
              <a:defRPr sz="2275"/>
            </a:lvl2pPr>
            <a:lvl3pPr marL="1114425" lvl="2" indent="-309563" algn="l">
              <a:lnSpc>
                <a:spcPct val="90000"/>
              </a:lnSpc>
              <a:spcBef>
                <a:spcPts val="406"/>
              </a:spcBef>
              <a:spcAft>
                <a:spcPts val="0"/>
              </a:spcAft>
              <a:buClr>
                <a:schemeClr val="dk1"/>
              </a:buClr>
              <a:buSzPts val="2400"/>
              <a:buChar char="•"/>
              <a:defRPr sz="1950"/>
            </a:lvl3pPr>
            <a:lvl4pPr marL="1485900" lvl="3" indent="-288925" algn="l">
              <a:lnSpc>
                <a:spcPct val="90000"/>
              </a:lnSpc>
              <a:spcBef>
                <a:spcPts val="406"/>
              </a:spcBef>
              <a:spcAft>
                <a:spcPts val="0"/>
              </a:spcAft>
              <a:buClr>
                <a:schemeClr val="dk1"/>
              </a:buClr>
              <a:buSzPts val="2000"/>
              <a:buChar char="•"/>
              <a:defRPr sz="1625"/>
            </a:lvl4pPr>
            <a:lvl5pPr marL="1857375" lvl="4" indent="-288925" algn="l">
              <a:lnSpc>
                <a:spcPct val="90000"/>
              </a:lnSpc>
              <a:spcBef>
                <a:spcPts val="406"/>
              </a:spcBef>
              <a:spcAft>
                <a:spcPts val="0"/>
              </a:spcAft>
              <a:buClr>
                <a:schemeClr val="dk1"/>
              </a:buClr>
              <a:buSzPts val="2000"/>
              <a:buChar char="•"/>
              <a:defRPr sz="1625"/>
            </a:lvl5pPr>
            <a:lvl6pPr marL="2228850" lvl="5" indent="-288925" algn="l">
              <a:lnSpc>
                <a:spcPct val="90000"/>
              </a:lnSpc>
              <a:spcBef>
                <a:spcPts val="406"/>
              </a:spcBef>
              <a:spcAft>
                <a:spcPts val="0"/>
              </a:spcAft>
              <a:buClr>
                <a:schemeClr val="dk1"/>
              </a:buClr>
              <a:buSzPts val="2000"/>
              <a:buChar char="•"/>
              <a:defRPr sz="1625"/>
            </a:lvl6pPr>
            <a:lvl7pPr marL="2600325" lvl="6" indent="-288925" algn="l">
              <a:lnSpc>
                <a:spcPct val="90000"/>
              </a:lnSpc>
              <a:spcBef>
                <a:spcPts val="406"/>
              </a:spcBef>
              <a:spcAft>
                <a:spcPts val="0"/>
              </a:spcAft>
              <a:buClr>
                <a:schemeClr val="dk1"/>
              </a:buClr>
              <a:buSzPts val="2000"/>
              <a:buChar char="•"/>
              <a:defRPr sz="1625"/>
            </a:lvl7pPr>
            <a:lvl8pPr marL="2971800" lvl="7" indent="-288925" algn="l">
              <a:lnSpc>
                <a:spcPct val="90000"/>
              </a:lnSpc>
              <a:spcBef>
                <a:spcPts val="406"/>
              </a:spcBef>
              <a:spcAft>
                <a:spcPts val="0"/>
              </a:spcAft>
              <a:buClr>
                <a:schemeClr val="dk1"/>
              </a:buClr>
              <a:buSzPts val="2000"/>
              <a:buChar char="•"/>
              <a:defRPr sz="1625"/>
            </a:lvl8pPr>
            <a:lvl9pPr marL="3343275" lvl="8" indent="-288925" algn="l">
              <a:lnSpc>
                <a:spcPct val="90000"/>
              </a:lnSpc>
              <a:spcBef>
                <a:spcPts val="406"/>
              </a:spcBef>
              <a:spcAft>
                <a:spcPts val="0"/>
              </a:spcAft>
              <a:buClr>
                <a:schemeClr val="dk1"/>
              </a:buClr>
              <a:buSzPts val="2000"/>
              <a:buChar char="•"/>
              <a:defRPr sz="1625"/>
            </a:lvl9pPr>
          </a:lstStyle>
          <a:p>
            <a:endParaRPr/>
          </a:p>
        </p:txBody>
      </p:sp>
      <p:sp>
        <p:nvSpPr>
          <p:cNvPr id="61" name="Google Shape;61;p9"/>
          <p:cNvSpPr txBox="1">
            <a:spLocks noGrp="1"/>
          </p:cNvSpPr>
          <p:nvPr>
            <p:ph type="body" idx="2"/>
          </p:nvPr>
        </p:nvSpPr>
        <p:spPr>
          <a:xfrm>
            <a:off x="682328" y="2057400"/>
            <a:ext cx="3194831" cy="3811500"/>
          </a:xfrm>
          <a:prstGeom prst="rect">
            <a:avLst/>
          </a:prstGeom>
          <a:noFill/>
          <a:ln>
            <a:noFill/>
          </a:ln>
        </p:spPr>
        <p:txBody>
          <a:bodyPr spcFirstLastPara="1" wrap="square" lIns="91425" tIns="45700" rIns="91425" bIns="45700" anchor="t" anchorCtr="0">
            <a:noAutofit/>
          </a:bodyPr>
          <a:lstStyle>
            <a:lvl1pPr marL="371475" lvl="0" indent="-185738" algn="l">
              <a:lnSpc>
                <a:spcPct val="90000"/>
              </a:lnSpc>
              <a:spcBef>
                <a:spcPts val="813"/>
              </a:spcBef>
              <a:spcAft>
                <a:spcPts val="0"/>
              </a:spcAft>
              <a:buClr>
                <a:schemeClr val="dk1"/>
              </a:buClr>
              <a:buSzPts val="1600"/>
              <a:buNone/>
              <a:defRPr sz="1300"/>
            </a:lvl1pPr>
            <a:lvl2pPr marL="742950" lvl="1" indent="-185738" algn="l">
              <a:lnSpc>
                <a:spcPct val="90000"/>
              </a:lnSpc>
              <a:spcBef>
                <a:spcPts val="406"/>
              </a:spcBef>
              <a:spcAft>
                <a:spcPts val="0"/>
              </a:spcAft>
              <a:buClr>
                <a:schemeClr val="dk1"/>
              </a:buClr>
              <a:buSzPts val="1400"/>
              <a:buNone/>
              <a:defRPr sz="1138"/>
            </a:lvl2pPr>
            <a:lvl3pPr marL="1114425" lvl="2" indent="-185738" algn="l">
              <a:lnSpc>
                <a:spcPct val="90000"/>
              </a:lnSpc>
              <a:spcBef>
                <a:spcPts val="406"/>
              </a:spcBef>
              <a:spcAft>
                <a:spcPts val="0"/>
              </a:spcAft>
              <a:buClr>
                <a:schemeClr val="dk1"/>
              </a:buClr>
              <a:buSzPts val="1200"/>
              <a:buNone/>
              <a:defRPr sz="975"/>
            </a:lvl3pPr>
            <a:lvl4pPr marL="1485900" lvl="3" indent="-185738" algn="l">
              <a:lnSpc>
                <a:spcPct val="90000"/>
              </a:lnSpc>
              <a:spcBef>
                <a:spcPts val="406"/>
              </a:spcBef>
              <a:spcAft>
                <a:spcPts val="0"/>
              </a:spcAft>
              <a:buClr>
                <a:schemeClr val="dk1"/>
              </a:buClr>
              <a:buSzPts val="1000"/>
              <a:buNone/>
              <a:defRPr sz="813"/>
            </a:lvl4pPr>
            <a:lvl5pPr marL="1857375" lvl="4" indent="-185738" algn="l">
              <a:lnSpc>
                <a:spcPct val="90000"/>
              </a:lnSpc>
              <a:spcBef>
                <a:spcPts val="406"/>
              </a:spcBef>
              <a:spcAft>
                <a:spcPts val="0"/>
              </a:spcAft>
              <a:buClr>
                <a:schemeClr val="dk1"/>
              </a:buClr>
              <a:buSzPts val="1000"/>
              <a:buNone/>
              <a:defRPr sz="813"/>
            </a:lvl5pPr>
            <a:lvl6pPr marL="2228850" lvl="5" indent="-185738" algn="l">
              <a:lnSpc>
                <a:spcPct val="90000"/>
              </a:lnSpc>
              <a:spcBef>
                <a:spcPts val="406"/>
              </a:spcBef>
              <a:spcAft>
                <a:spcPts val="0"/>
              </a:spcAft>
              <a:buClr>
                <a:schemeClr val="dk1"/>
              </a:buClr>
              <a:buSzPts val="1000"/>
              <a:buNone/>
              <a:defRPr sz="813"/>
            </a:lvl6pPr>
            <a:lvl7pPr marL="2600325" lvl="6" indent="-185738" algn="l">
              <a:lnSpc>
                <a:spcPct val="90000"/>
              </a:lnSpc>
              <a:spcBef>
                <a:spcPts val="406"/>
              </a:spcBef>
              <a:spcAft>
                <a:spcPts val="0"/>
              </a:spcAft>
              <a:buClr>
                <a:schemeClr val="dk1"/>
              </a:buClr>
              <a:buSzPts val="1000"/>
              <a:buNone/>
              <a:defRPr sz="813"/>
            </a:lvl7pPr>
            <a:lvl8pPr marL="2971800" lvl="7" indent="-185738" algn="l">
              <a:lnSpc>
                <a:spcPct val="90000"/>
              </a:lnSpc>
              <a:spcBef>
                <a:spcPts val="406"/>
              </a:spcBef>
              <a:spcAft>
                <a:spcPts val="0"/>
              </a:spcAft>
              <a:buClr>
                <a:schemeClr val="dk1"/>
              </a:buClr>
              <a:buSzPts val="1000"/>
              <a:buNone/>
              <a:defRPr sz="813"/>
            </a:lvl8pPr>
            <a:lvl9pPr marL="3343275" lvl="8" indent="-185738" algn="l">
              <a:lnSpc>
                <a:spcPct val="90000"/>
              </a:lnSpc>
              <a:spcBef>
                <a:spcPts val="406"/>
              </a:spcBef>
              <a:spcAft>
                <a:spcPts val="0"/>
              </a:spcAft>
              <a:buClr>
                <a:schemeClr val="dk1"/>
              </a:buClr>
              <a:buSzPts val="1000"/>
              <a:buNone/>
              <a:defRPr sz="813"/>
            </a:lvl9pPr>
          </a:lstStyle>
          <a:p>
            <a:endParaRPr/>
          </a:p>
        </p:txBody>
      </p:sp>
      <p:sp>
        <p:nvSpPr>
          <p:cNvPr id="62" name="Google Shape;62;p9"/>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82328" y="457200"/>
            <a:ext cx="3194831"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Helvetica Neue"/>
              <a:buNone/>
              <a:defRPr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4211340" y="987425"/>
            <a:ext cx="5014913"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813"/>
              </a:spcBef>
              <a:spcAft>
                <a:spcPts val="0"/>
              </a:spcAft>
              <a:buClr>
                <a:schemeClr val="dk1"/>
              </a:buClr>
              <a:buSzPts val="3200"/>
              <a:buFont typeface="Arial"/>
              <a:buNone/>
              <a:defRPr sz="26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406"/>
              </a:spcBef>
              <a:spcAft>
                <a:spcPts val="0"/>
              </a:spcAft>
              <a:buClr>
                <a:schemeClr val="dk1"/>
              </a:buClr>
              <a:buSzPts val="2800"/>
              <a:buFont typeface="Arial"/>
              <a:buNone/>
              <a:defRPr sz="2275"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406"/>
              </a:spcBef>
              <a:spcAft>
                <a:spcPts val="0"/>
              </a:spcAft>
              <a:buClr>
                <a:schemeClr val="dk1"/>
              </a:buClr>
              <a:buSzPts val="2400"/>
              <a:buFont typeface="Arial"/>
              <a:buNone/>
              <a:defRPr sz="195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406"/>
              </a:spcBef>
              <a:spcAft>
                <a:spcPts val="0"/>
              </a:spcAft>
              <a:buClr>
                <a:schemeClr val="dk1"/>
              </a:buClr>
              <a:buSzPts val="2000"/>
              <a:buFont typeface="Arial"/>
              <a:buNone/>
              <a:defRPr sz="1625" b="0" i="0" u="none" strike="noStrike" cap="none">
                <a:solidFill>
                  <a:schemeClr val="dk1"/>
                </a:solidFill>
                <a:latin typeface="Helvetica Neue"/>
                <a:ea typeface="Helvetica Neue"/>
                <a:cs typeface="Helvetica Neue"/>
                <a:sym typeface="Helvetica Neue"/>
              </a:defRPr>
            </a:lvl9pPr>
          </a:lstStyle>
          <a:p>
            <a:endParaRPr/>
          </a:p>
        </p:txBody>
      </p:sp>
      <p:sp>
        <p:nvSpPr>
          <p:cNvPr id="68" name="Google Shape;68;p10"/>
          <p:cNvSpPr txBox="1">
            <a:spLocks noGrp="1"/>
          </p:cNvSpPr>
          <p:nvPr>
            <p:ph type="body" idx="1"/>
          </p:nvPr>
        </p:nvSpPr>
        <p:spPr>
          <a:xfrm>
            <a:off x="682328" y="2057400"/>
            <a:ext cx="3194831" cy="3811500"/>
          </a:xfrm>
          <a:prstGeom prst="rect">
            <a:avLst/>
          </a:prstGeom>
          <a:noFill/>
          <a:ln>
            <a:noFill/>
          </a:ln>
        </p:spPr>
        <p:txBody>
          <a:bodyPr spcFirstLastPara="1" wrap="square" lIns="91425" tIns="45700" rIns="91425" bIns="45700" anchor="t" anchorCtr="0">
            <a:noAutofit/>
          </a:bodyPr>
          <a:lstStyle>
            <a:lvl1pPr marL="371475" lvl="0" indent="-185738" algn="l">
              <a:lnSpc>
                <a:spcPct val="90000"/>
              </a:lnSpc>
              <a:spcBef>
                <a:spcPts val="813"/>
              </a:spcBef>
              <a:spcAft>
                <a:spcPts val="0"/>
              </a:spcAft>
              <a:buClr>
                <a:schemeClr val="dk1"/>
              </a:buClr>
              <a:buSzPts val="1600"/>
              <a:buNone/>
              <a:defRPr sz="1300"/>
            </a:lvl1pPr>
            <a:lvl2pPr marL="742950" lvl="1" indent="-185738" algn="l">
              <a:lnSpc>
                <a:spcPct val="90000"/>
              </a:lnSpc>
              <a:spcBef>
                <a:spcPts val="406"/>
              </a:spcBef>
              <a:spcAft>
                <a:spcPts val="0"/>
              </a:spcAft>
              <a:buClr>
                <a:schemeClr val="dk1"/>
              </a:buClr>
              <a:buSzPts val="1400"/>
              <a:buNone/>
              <a:defRPr sz="1138"/>
            </a:lvl2pPr>
            <a:lvl3pPr marL="1114425" lvl="2" indent="-185738" algn="l">
              <a:lnSpc>
                <a:spcPct val="90000"/>
              </a:lnSpc>
              <a:spcBef>
                <a:spcPts val="406"/>
              </a:spcBef>
              <a:spcAft>
                <a:spcPts val="0"/>
              </a:spcAft>
              <a:buClr>
                <a:schemeClr val="dk1"/>
              </a:buClr>
              <a:buSzPts val="1200"/>
              <a:buNone/>
              <a:defRPr sz="975"/>
            </a:lvl3pPr>
            <a:lvl4pPr marL="1485900" lvl="3" indent="-185738" algn="l">
              <a:lnSpc>
                <a:spcPct val="90000"/>
              </a:lnSpc>
              <a:spcBef>
                <a:spcPts val="406"/>
              </a:spcBef>
              <a:spcAft>
                <a:spcPts val="0"/>
              </a:spcAft>
              <a:buClr>
                <a:schemeClr val="dk1"/>
              </a:buClr>
              <a:buSzPts val="1000"/>
              <a:buNone/>
              <a:defRPr sz="813"/>
            </a:lvl4pPr>
            <a:lvl5pPr marL="1857375" lvl="4" indent="-185738" algn="l">
              <a:lnSpc>
                <a:spcPct val="90000"/>
              </a:lnSpc>
              <a:spcBef>
                <a:spcPts val="406"/>
              </a:spcBef>
              <a:spcAft>
                <a:spcPts val="0"/>
              </a:spcAft>
              <a:buClr>
                <a:schemeClr val="dk1"/>
              </a:buClr>
              <a:buSzPts val="1000"/>
              <a:buNone/>
              <a:defRPr sz="813"/>
            </a:lvl5pPr>
            <a:lvl6pPr marL="2228850" lvl="5" indent="-185738" algn="l">
              <a:lnSpc>
                <a:spcPct val="90000"/>
              </a:lnSpc>
              <a:spcBef>
                <a:spcPts val="406"/>
              </a:spcBef>
              <a:spcAft>
                <a:spcPts val="0"/>
              </a:spcAft>
              <a:buClr>
                <a:schemeClr val="dk1"/>
              </a:buClr>
              <a:buSzPts val="1000"/>
              <a:buNone/>
              <a:defRPr sz="813"/>
            </a:lvl6pPr>
            <a:lvl7pPr marL="2600325" lvl="6" indent="-185738" algn="l">
              <a:lnSpc>
                <a:spcPct val="90000"/>
              </a:lnSpc>
              <a:spcBef>
                <a:spcPts val="406"/>
              </a:spcBef>
              <a:spcAft>
                <a:spcPts val="0"/>
              </a:spcAft>
              <a:buClr>
                <a:schemeClr val="dk1"/>
              </a:buClr>
              <a:buSzPts val="1000"/>
              <a:buNone/>
              <a:defRPr sz="813"/>
            </a:lvl7pPr>
            <a:lvl8pPr marL="2971800" lvl="7" indent="-185738" algn="l">
              <a:lnSpc>
                <a:spcPct val="90000"/>
              </a:lnSpc>
              <a:spcBef>
                <a:spcPts val="406"/>
              </a:spcBef>
              <a:spcAft>
                <a:spcPts val="0"/>
              </a:spcAft>
              <a:buClr>
                <a:schemeClr val="dk1"/>
              </a:buClr>
              <a:buSzPts val="1000"/>
              <a:buNone/>
              <a:defRPr sz="813"/>
            </a:lvl8pPr>
            <a:lvl9pPr marL="3343275" lvl="8" indent="-185738" algn="l">
              <a:lnSpc>
                <a:spcPct val="90000"/>
              </a:lnSpc>
              <a:spcBef>
                <a:spcPts val="406"/>
              </a:spcBef>
              <a:spcAft>
                <a:spcPts val="0"/>
              </a:spcAft>
              <a:buClr>
                <a:schemeClr val="dk1"/>
              </a:buClr>
              <a:buSzPts val="1000"/>
              <a:buNone/>
              <a:defRPr sz="813"/>
            </a:lvl9pPr>
          </a:lstStyle>
          <a:p>
            <a:endParaRPr/>
          </a:p>
        </p:txBody>
      </p:sp>
      <p:sp>
        <p:nvSpPr>
          <p:cNvPr id="69" name="Google Shape;69;p10"/>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1038" y="365125"/>
            <a:ext cx="8543925"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1038" y="1825625"/>
            <a:ext cx="8543925"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1"/>
          <p:cNvSpPr txBox="1">
            <a:spLocks noGrp="1"/>
          </p:cNvSpPr>
          <p:nvPr>
            <p:ph type="dt" idx="10"/>
          </p:nvPr>
        </p:nvSpPr>
        <p:spPr>
          <a:xfrm>
            <a:off x="681038" y="6356350"/>
            <a:ext cx="222885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75" b="0" i="0" u="none" strike="noStrike" cap="none">
                <a:solidFill>
                  <a:srgbClr val="8C9095"/>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9pPr>
          </a:lstStyle>
          <a:p>
            <a:endParaRPr/>
          </a:p>
        </p:txBody>
      </p:sp>
      <p:sp>
        <p:nvSpPr>
          <p:cNvPr id="13" name="Google Shape;13;p1"/>
          <p:cNvSpPr txBox="1">
            <a:spLocks noGrp="1"/>
          </p:cNvSpPr>
          <p:nvPr>
            <p:ph type="ftr" idx="11"/>
          </p:nvPr>
        </p:nvSpPr>
        <p:spPr>
          <a:xfrm>
            <a:off x="3281363" y="6356350"/>
            <a:ext cx="3343275"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75" b="0" i="0" u="none" strike="noStrike" cap="none">
                <a:solidFill>
                  <a:srgbClr val="8C9095"/>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463" b="0" i="0" u="none" strike="noStrike" cap="none">
                <a:solidFill>
                  <a:schemeClr val="dk1"/>
                </a:solidFill>
                <a:latin typeface="Helvetica Neue"/>
                <a:ea typeface="Helvetica Neue"/>
                <a:cs typeface="Helvetica Neue"/>
                <a:sym typeface="Helvetica Neue"/>
              </a:defRPr>
            </a:lvl9pPr>
          </a:lstStyle>
          <a:p>
            <a:endParaRPr/>
          </a:p>
        </p:txBody>
      </p:sp>
      <p:sp>
        <p:nvSpPr>
          <p:cNvPr id="14" name="Google Shape;14;p1"/>
          <p:cNvSpPr txBox="1">
            <a:spLocks noGrp="1"/>
          </p:cNvSpPr>
          <p:nvPr>
            <p:ph type="sldNum" idx="12"/>
          </p:nvPr>
        </p:nvSpPr>
        <p:spPr>
          <a:xfrm>
            <a:off x="6996113" y="6356350"/>
            <a:ext cx="222885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975" b="0" i="0" u="none" strike="noStrike" cap="none">
                <a:solidFill>
                  <a:srgbClr val="8C9095"/>
                </a:solidFill>
                <a:latin typeface="Helvetica Neue"/>
                <a:ea typeface="Helvetica Neue"/>
                <a:cs typeface="Helvetica Neue"/>
                <a:sym typeface="Helvetica Neue"/>
              </a:defRPr>
            </a:lvl9pPr>
          </a:lstStyle>
          <a:p>
            <a:fld id="{00000000-1234-1234-1234-123412341234}" type="slidenum">
              <a:rPr lang="en-US" smtClean="0"/>
              <a:pPr/>
              <a:t>‹Nº›</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3" descr="A tall glass building&#10;&#10;Description automatically generated"/>
          <p:cNvPicPr preferRelativeResize="0"/>
          <p:nvPr/>
        </p:nvPicPr>
        <p:blipFill rotWithShape="1">
          <a:blip r:embed="rId3">
            <a:alphaModFix amt="35000"/>
          </a:blip>
          <a:srcRect t="24852" b="18898"/>
          <a:stretch/>
        </p:blipFill>
        <p:spPr>
          <a:xfrm>
            <a:off x="16" y="642946"/>
            <a:ext cx="9905984" cy="5572116"/>
          </a:xfrm>
          <a:prstGeom prst="rect">
            <a:avLst/>
          </a:prstGeom>
          <a:gradFill>
            <a:gsLst>
              <a:gs pos="0">
                <a:srgbClr val="0091B0"/>
              </a:gs>
              <a:gs pos="65000">
                <a:srgbClr val="49D9DF">
                  <a:alpha val="89411"/>
                </a:srgbClr>
              </a:gs>
              <a:gs pos="100000">
                <a:srgbClr val="39C6CC">
                  <a:alpha val="89411"/>
                </a:srgbClr>
              </a:gs>
            </a:gsLst>
            <a:lin ang="5400000" scaled="0"/>
          </a:gradFill>
          <a:ln>
            <a:noFill/>
          </a:ln>
        </p:spPr>
      </p:pic>
      <p:sp>
        <p:nvSpPr>
          <p:cNvPr id="89" name="Google Shape;89;p13"/>
          <p:cNvSpPr/>
          <p:nvPr/>
        </p:nvSpPr>
        <p:spPr>
          <a:xfrm>
            <a:off x="6084505" y="2493498"/>
            <a:ext cx="3821497" cy="3721564"/>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spcFirstLastPara="1" wrap="square" lIns="74283" tIns="37131" rIns="74283" bIns="37131" anchor="t" anchorCtr="0">
            <a:noAutofit/>
          </a:bodyPr>
          <a:lstStyle/>
          <a:p>
            <a:pPr algn="ctr">
              <a:buClr>
                <a:schemeClr val="dk1"/>
              </a:buClr>
              <a:buSzPts val="1600"/>
            </a:pPr>
            <a:endParaRPr sz="1300">
              <a:solidFill>
                <a:schemeClr val="dk1"/>
              </a:solidFill>
              <a:latin typeface="Helvetica Neue"/>
              <a:ea typeface="Helvetica Neue"/>
              <a:cs typeface="Helvetica Neue"/>
              <a:sym typeface="Helvetica Neue"/>
            </a:endParaRPr>
          </a:p>
        </p:txBody>
      </p:sp>
      <p:sp>
        <p:nvSpPr>
          <p:cNvPr id="90" name="Google Shape;90;p13"/>
          <p:cNvSpPr txBox="1">
            <a:spLocks noGrp="1"/>
          </p:cNvSpPr>
          <p:nvPr>
            <p:ph type="ctrTitle"/>
          </p:nvPr>
        </p:nvSpPr>
        <p:spPr>
          <a:xfrm>
            <a:off x="6517892" y="3268881"/>
            <a:ext cx="3129750" cy="1490288"/>
          </a:xfrm>
          <a:prstGeom prst="rect">
            <a:avLst/>
          </a:prstGeom>
          <a:noFill/>
          <a:ln>
            <a:noFill/>
          </a:ln>
        </p:spPr>
        <p:txBody>
          <a:bodyPr spcFirstLastPara="1" wrap="square" lIns="74283" tIns="37131" rIns="74283" bIns="37131" anchor="b" anchorCtr="0">
            <a:noAutofit/>
          </a:bodyPr>
          <a:lstStyle/>
          <a:p>
            <a:r>
              <a:rPr lang="en-US" sz="3250"/>
              <a:t>ANÁLISIS DE MERCADO</a:t>
            </a:r>
            <a:endParaRPr sz="3250"/>
          </a:p>
        </p:txBody>
      </p:sp>
      <p:sp>
        <p:nvSpPr>
          <p:cNvPr id="91" name="Google Shape;91;p13"/>
          <p:cNvSpPr txBox="1">
            <a:spLocks noGrp="1"/>
          </p:cNvSpPr>
          <p:nvPr>
            <p:ph type="subTitle" idx="1"/>
          </p:nvPr>
        </p:nvSpPr>
        <p:spPr>
          <a:xfrm>
            <a:off x="6323614" y="4902611"/>
            <a:ext cx="3518288" cy="555263"/>
          </a:xfrm>
          <a:prstGeom prst="rect">
            <a:avLst/>
          </a:prstGeom>
          <a:noFill/>
          <a:ln>
            <a:noFill/>
          </a:ln>
        </p:spPr>
        <p:txBody>
          <a:bodyPr spcFirstLastPara="1" wrap="square" lIns="74283" tIns="37131" rIns="74283" bIns="37131" anchor="t" anchorCtr="0">
            <a:noAutofit/>
          </a:bodyPr>
          <a:lstStyle/>
          <a:p>
            <a:pPr marL="0" indent="0">
              <a:spcBef>
                <a:spcPts val="0"/>
              </a:spcBef>
              <a:buSzPts val="2000"/>
            </a:pPr>
            <a:r>
              <a:rPr lang="en-US" sz="1625"/>
              <a:t>[Nombre del mercado]</a:t>
            </a:r>
            <a:endParaRPr/>
          </a:p>
        </p:txBody>
      </p:sp>
      <p:cxnSp>
        <p:nvCxnSpPr>
          <p:cNvPr id="92" name="Google Shape;92;p13"/>
          <p:cNvCxnSpPr/>
          <p:nvPr/>
        </p:nvCxnSpPr>
        <p:spPr>
          <a:xfrm>
            <a:off x="7702769" y="4806019"/>
            <a:ext cx="760013" cy="0"/>
          </a:xfrm>
          <a:prstGeom prst="straightConnector1">
            <a:avLst/>
          </a:prstGeom>
          <a:noFill/>
          <a:ln w="25400" cap="sq" cmpd="sng">
            <a:solidFill>
              <a:srgbClr val="415975"/>
            </a:solidFill>
            <a:prstDash val="solid"/>
            <a:bevel/>
            <a:headEnd type="none" w="sm" len="sm"/>
            <a:tailEnd type="none" w="sm" len="sm"/>
          </a:ln>
        </p:spPr>
      </p:cxnSp>
      <p:pic>
        <p:nvPicPr>
          <p:cNvPr id="93" name="Google Shape;93;p13" descr="A close up of a logo&#10;&#10;Description automatically generated"/>
          <p:cNvPicPr preferRelativeResize="0"/>
          <p:nvPr/>
        </p:nvPicPr>
        <p:blipFill rotWithShape="1">
          <a:blip r:embed="rId4">
            <a:alphaModFix/>
          </a:blip>
          <a:srcRect/>
          <a:stretch/>
        </p:blipFill>
        <p:spPr>
          <a:xfrm>
            <a:off x="8462798" y="787181"/>
            <a:ext cx="1291892" cy="501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pic>
        <p:nvPicPr>
          <p:cNvPr id="174" name="Google Shape;174;p22" descr="A tall glass building&#10;&#10;Description automatically generated"/>
          <p:cNvPicPr preferRelativeResize="0"/>
          <p:nvPr/>
        </p:nvPicPr>
        <p:blipFill rotWithShape="1">
          <a:blip r:embed="rId3">
            <a:alphaModFix amt="50000"/>
          </a:blip>
          <a:srcRect t="7578" r="-2" b="1619"/>
          <a:stretch/>
        </p:blipFill>
        <p:spPr>
          <a:xfrm>
            <a:off x="0" y="642946"/>
            <a:ext cx="9906000" cy="5572116"/>
          </a:xfrm>
          <a:prstGeom prst="rect">
            <a:avLst/>
          </a:prstGeom>
          <a:noFill/>
          <a:ln>
            <a:noFill/>
          </a:ln>
        </p:spPr>
      </p:pic>
      <p:sp>
        <p:nvSpPr>
          <p:cNvPr id="175" name="Google Shape;175;p22"/>
          <p:cNvSpPr txBox="1">
            <a:spLocks noGrp="1"/>
          </p:cNvSpPr>
          <p:nvPr>
            <p:ph type="body" idx="1"/>
          </p:nvPr>
        </p:nvSpPr>
        <p:spPr>
          <a:xfrm>
            <a:off x="3469591" y="2520951"/>
            <a:ext cx="3196294" cy="3054431"/>
          </a:xfrm>
          <a:prstGeom prst="rect">
            <a:avLst/>
          </a:prstGeom>
          <a:solidFill>
            <a:schemeClr val="lt1"/>
          </a:solidFill>
          <a:ln>
            <a:noFill/>
          </a:ln>
        </p:spPr>
        <p:txBody>
          <a:bodyPr spcFirstLastPara="1" wrap="square" lIns="74283" tIns="37131" rIns="74283" bIns="37131" anchor="t" anchorCtr="0">
            <a:noAutofit/>
          </a:bodyPr>
          <a:lstStyle/>
          <a:p>
            <a:pPr marL="0" indent="0" algn="ctr">
              <a:lnSpc>
                <a:spcPct val="150000"/>
              </a:lnSpc>
              <a:spcBef>
                <a:spcPts val="0"/>
              </a:spcBef>
              <a:buSzPts val="4400"/>
              <a:buNone/>
            </a:pPr>
            <a:r>
              <a:rPr lang="en-US" sz="3575"/>
              <a:t>GRACIAS</a:t>
            </a:r>
            <a:endParaRPr/>
          </a:p>
          <a:p>
            <a:pPr marL="0" indent="0" algn="ctr">
              <a:buNone/>
            </a:pPr>
            <a:r>
              <a:rPr lang="en-US" sz="1463"/>
              <a:t>_________________________</a:t>
            </a:r>
            <a:endParaRPr/>
          </a:p>
          <a:p>
            <a:pPr marL="0" indent="0" algn="ctr">
              <a:buNone/>
            </a:pPr>
            <a:endParaRPr sz="1463"/>
          </a:p>
          <a:p>
            <a:pPr marL="0" indent="0" algn="ctr">
              <a:buNone/>
            </a:pPr>
            <a:endParaRPr sz="1463"/>
          </a:p>
          <a:p>
            <a:pPr marL="0" indent="0" algn="ctr">
              <a:buNone/>
            </a:pPr>
            <a:endParaRPr sz="1463"/>
          </a:p>
          <a:p>
            <a:pPr marL="0" indent="0" algn="ctr">
              <a:buNone/>
            </a:pPr>
            <a:r>
              <a:rPr lang="en-US" sz="1463"/>
              <a:t>email@dominio.com</a:t>
            </a:r>
            <a:endParaRPr/>
          </a:p>
          <a:p>
            <a:pPr marL="0" indent="0" algn="ctr">
              <a:buNone/>
            </a:pPr>
            <a:r>
              <a:rPr lang="en-US" sz="1463"/>
              <a:t>sitioweb.com</a:t>
            </a:r>
            <a:endParaRPr/>
          </a:p>
        </p:txBody>
      </p:sp>
      <p:pic>
        <p:nvPicPr>
          <p:cNvPr id="176" name="Google Shape;176;p22" descr="A close up of a logo&#10;&#10;Description automatically generated"/>
          <p:cNvPicPr preferRelativeResize="0"/>
          <p:nvPr/>
        </p:nvPicPr>
        <p:blipFill rotWithShape="1">
          <a:blip r:embed="rId4">
            <a:alphaModFix/>
          </a:blip>
          <a:srcRect/>
          <a:stretch/>
        </p:blipFill>
        <p:spPr>
          <a:xfrm>
            <a:off x="8462798" y="787181"/>
            <a:ext cx="1291892" cy="5017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body" idx="1"/>
          </p:nvPr>
        </p:nvSpPr>
        <p:spPr>
          <a:xfrm>
            <a:off x="554875" y="1567476"/>
            <a:ext cx="4150575" cy="2419706"/>
          </a:xfrm>
          <a:prstGeom prst="rect">
            <a:avLst/>
          </a:prstGeom>
          <a:noFill/>
          <a:ln>
            <a:noFill/>
          </a:ln>
        </p:spPr>
        <p:txBody>
          <a:bodyPr spcFirstLastPara="1" wrap="square" lIns="74283" tIns="37131" rIns="74283" bIns="37131" anchor="t" anchorCtr="0">
            <a:noAutofit/>
          </a:bodyPr>
          <a:lstStyle/>
          <a:p>
            <a:pPr marL="0" indent="0">
              <a:spcBef>
                <a:spcPts val="0"/>
              </a:spcBef>
              <a:buSzPts val="2800"/>
              <a:buNone/>
            </a:pPr>
            <a:r>
              <a:rPr lang="en-US" b="1"/>
              <a:t>Texto de presentación. </a:t>
            </a:r>
            <a:endParaRPr b="1"/>
          </a:p>
          <a:p>
            <a:pPr marL="0" indent="0">
              <a:spcBef>
                <a:spcPts val="0"/>
              </a:spcBef>
              <a:buSzPts val="2800"/>
              <a:buNone/>
            </a:pPr>
            <a:r>
              <a:rPr lang="en-US"/>
              <a:t>Excepteur sint occaecat cupidatat non proident sunt in culpa qui officia deserunt mollit anim id est laborum</a:t>
            </a:r>
            <a:endParaRPr/>
          </a:p>
        </p:txBody>
      </p:sp>
      <p:pic>
        <p:nvPicPr>
          <p:cNvPr id="99" name="Google Shape;99;p14"/>
          <p:cNvPicPr preferRelativeResize="0"/>
          <p:nvPr/>
        </p:nvPicPr>
        <p:blipFill rotWithShape="1">
          <a:blip r:embed="rId3">
            <a:alphaModFix amt="20000"/>
          </a:blip>
          <a:srcRect/>
          <a:stretch/>
        </p:blipFill>
        <p:spPr>
          <a:xfrm>
            <a:off x="4554042" y="958025"/>
            <a:ext cx="5351959" cy="5257038"/>
          </a:xfrm>
          <a:prstGeom prst="rect">
            <a:avLst/>
          </a:prstGeom>
          <a:noFill/>
          <a:ln>
            <a:noFill/>
          </a:ln>
        </p:spPr>
      </p:pic>
      <p:pic>
        <p:nvPicPr>
          <p:cNvPr id="100" name="Google Shape;100;p14" descr="A close up of a sign&#10;&#10;Description automatically generated"/>
          <p:cNvPicPr preferRelativeResize="0"/>
          <p:nvPr/>
        </p:nvPicPr>
        <p:blipFill rotWithShape="1">
          <a:blip r:embed="rId4">
            <a:alphaModFix/>
          </a:blip>
          <a:srcRect/>
          <a:stretch/>
        </p:blipFill>
        <p:spPr>
          <a:xfrm>
            <a:off x="8454985" y="790201"/>
            <a:ext cx="1292733" cy="5020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idx="4294967295"/>
          </p:nvPr>
        </p:nvSpPr>
        <p:spPr>
          <a:xfrm>
            <a:off x="795884" y="1104153"/>
            <a:ext cx="7713469" cy="1274813"/>
          </a:xfrm>
          <a:prstGeom prst="rect">
            <a:avLst/>
          </a:prstGeom>
          <a:noFill/>
          <a:ln>
            <a:noFill/>
          </a:ln>
        </p:spPr>
        <p:txBody>
          <a:bodyPr spcFirstLastPara="1" wrap="square" lIns="74283" tIns="37131" rIns="74283" bIns="37131" anchor="ctr" anchorCtr="0">
            <a:noAutofit/>
          </a:bodyPr>
          <a:lstStyle/>
          <a:p>
            <a:r>
              <a:rPr lang="en-US" sz="2925">
                <a:solidFill>
                  <a:srgbClr val="2D3E50"/>
                </a:solidFill>
              </a:rPr>
              <a:t>FLUJO DE INGRESOS DE LA INDUSTRIA:</a:t>
            </a:r>
            <a:endParaRPr sz="2925">
              <a:solidFill>
                <a:srgbClr val="2D3E50"/>
              </a:solidFill>
            </a:endParaRPr>
          </a:p>
          <a:p>
            <a:pPr>
              <a:buSzPts val="4000"/>
            </a:pPr>
            <a:r>
              <a:rPr lang="en-US" sz="2356">
                <a:solidFill>
                  <a:srgbClr val="2D3E50"/>
                </a:solidFill>
              </a:rPr>
              <a:t>ACTUALES Y PREVISTOS</a:t>
            </a:r>
            <a:endParaRPr sz="3250"/>
          </a:p>
        </p:txBody>
      </p:sp>
      <p:pic>
        <p:nvPicPr>
          <p:cNvPr id="107" name="Google Shape;107;p15" descr="A close up of a sign&#10;&#10;Description automatically generated"/>
          <p:cNvPicPr preferRelativeResize="0"/>
          <p:nvPr/>
        </p:nvPicPr>
        <p:blipFill rotWithShape="1">
          <a:blip r:embed="rId3">
            <a:alphaModFix/>
          </a:blip>
          <a:srcRect/>
          <a:stretch/>
        </p:blipFill>
        <p:spPr>
          <a:xfrm>
            <a:off x="8454985" y="790201"/>
            <a:ext cx="1292733" cy="502088"/>
          </a:xfrm>
          <a:prstGeom prst="rect">
            <a:avLst/>
          </a:prstGeom>
          <a:noFill/>
          <a:ln>
            <a:noFill/>
          </a:ln>
        </p:spPr>
      </p:pic>
      <p:pic>
        <p:nvPicPr>
          <p:cNvPr id="108" name="Google Shape;108;p15" title="Gráfico"/>
          <p:cNvPicPr preferRelativeResize="0"/>
          <p:nvPr/>
        </p:nvPicPr>
        <p:blipFill>
          <a:blip r:embed="rId4">
            <a:alphaModFix/>
          </a:blip>
          <a:stretch>
            <a:fillRect/>
          </a:stretch>
        </p:blipFill>
        <p:spPr>
          <a:xfrm>
            <a:off x="795885" y="2229730"/>
            <a:ext cx="5905209" cy="3646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idx="4294967295"/>
          </p:nvPr>
        </p:nvSpPr>
        <p:spPr>
          <a:xfrm>
            <a:off x="742188" y="881272"/>
            <a:ext cx="8091038" cy="1077131"/>
          </a:xfrm>
          <a:prstGeom prst="rect">
            <a:avLst/>
          </a:prstGeom>
          <a:noFill/>
          <a:ln>
            <a:noFill/>
          </a:ln>
        </p:spPr>
        <p:txBody>
          <a:bodyPr spcFirstLastPara="1" wrap="square" lIns="74283" tIns="37131" rIns="74283" bIns="37131" anchor="ctr" anchorCtr="0">
            <a:noAutofit/>
          </a:bodyPr>
          <a:lstStyle/>
          <a:p>
            <a:pPr>
              <a:buSzPts val="4000"/>
            </a:pPr>
            <a:r>
              <a:rPr lang="en-US" sz="3250"/>
              <a:t>PRINCIPALES IMPULSORES DEL MERCADO</a:t>
            </a:r>
            <a:endParaRPr/>
          </a:p>
        </p:txBody>
      </p:sp>
      <p:sp>
        <p:nvSpPr>
          <p:cNvPr id="114" name="Google Shape;114;p16"/>
          <p:cNvSpPr/>
          <p:nvPr/>
        </p:nvSpPr>
        <p:spPr>
          <a:xfrm>
            <a:off x="1330818" y="3644581"/>
            <a:ext cx="1652869" cy="975244"/>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Lorem ipsum dolor sit amet consectetur</a:t>
            </a:r>
            <a:endParaRPr sz="1950">
              <a:solidFill>
                <a:schemeClr val="dk1"/>
              </a:solidFill>
              <a:latin typeface="Helvetica Neue"/>
              <a:ea typeface="Helvetica Neue"/>
              <a:cs typeface="Helvetica Neue"/>
              <a:sym typeface="Helvetica Neue"/>
            </a:endParaRPr>
          </a:p>
        </p:txBody>
      </p:sp>
      <p:sp>
        <p:nvSpPr>
          <p:cNvPr id="115" name="Google Shape;115;p16"/>
          <p:cNvSpPr/>
          <p:nvPr/>
        </p:nvSpPr>
        <p:spPr>
          <a:xfrm>
            <a:off x="4008358" y="3644581"/>
            <a:ext cx="1652869" cy="975244"/>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Duis aute irure dolor in reprehenderit</a:t>
            </a:r>
            <a:endParaRPr sz="1950">
              <a:solidFill>
                <a:schemeClr val="dk1"/>
              </a:solidFill>
              <a:latin typeface="Helvetica Neue"/>
              <a:ea typeface="Helvetica Neue"/>
              <a:cs typeface="Helvetica Neue"/>
              <a:sym typeface="Helvetica Neue"/>
            </a:endParaRPr>
          </a:p>
        </p:txBody>
      </p:sp>
      <p:sp>
        <p:nvSpPr>
          <p:cNvPr id="116" name="Google Shape;116;p16"/>
          <p:cNvSpPr/>
          <p:nvPr/>
        </p:nvSpPr>
        <p:spPr>
          <a:xfrm>
            <a:off x="6787347" y="3644578"/>
            <a:ext cx="2229825" cy="975244"/>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Excepteur sint occaecat cupidatat non proident</a:t>
            </a:r>
            <a:endParaRPr sz="1950">
              <a:solidFill>
                <a:schemeClr val="dk1"/>
              </a:solidFill>
              <a:latin typeface="Helvetica Neue"/>
              <a:ea typeface="Helvetica Neue"/>
              <a:cs typeface="Helvetica Neue"/>
              <a:sym typeface="Helvetica Neue"/>
            </a:endParaRPr>
          </a:p>
        </p:txBody>
      </p:sp>
      <p:pic>
        <p:nvPicPr>
          <p:cNvPr id="117" name="Google Shape;117;p16"/>
          <p:cNvPicPr preferRelativeResize="0"/>
          <p:nvPr/>
        </p:nvPicPr>
        <p:blipFill rotWithShape="1">
          <a:blip r:embed="rId3">
            <a:alphaModFix/>
          </a:blip>
          <a:srcRect/>
          <a:stretch/>
        </p:blipFill>
        <p:spPr>
          <a:xfrm>
            <a:off x="1473291" y="2273882"/>
            <a:ext cx="1291175" cy="1195345"/>
          </a:xfrm>
          <a:prstGeom prst="rect">
            <a:avLst/>
          </a:prstGeom>
          <a:noFill/>
          <a:ln>
            <a:noFill/>
          </a:ln>
        </p:spPr>
      </p:pic>
      <p:pic>
        <p:nvPicPr>
          <p:cNvPr id="118" name="Google Shape;118;p16"/>
          <p:cNvPicPr preferRelativeResize="0"/>
          <p:nvPr/>
        </p:nvPicPr>
        <p:blipFill rotWithShape="1">
          <a:blip r:embed="rId4">
            <a:alphaModFix/>
          </a:blip>
          <a:srcRect/>
          <a:stretch/>
        </p:blipFill>
        <p:spPr>
          <a:xfrm>
            <a:off x="4169154" y="2257812"/>
            <a:ext cx="1130379" cy="1171189"/>
          </a:xfrm>
          <a:prstGeom prst="rect">
            <a:avLst/>
          </a:prstGeom>
          <a:noFill/>
          <a:ln>
            <a:noFill/>
          </a:ln>
        </p:spPr>
      </p:pic>
      <p:pic>
        <p:nvPicPr>
          <p:cNvPr id="119" name="Google Shape;119;p16"/>
          <p:cNvPicPr preferRelativeResize="0"/>
          <p:nvPr/>
        </p:nvPicPr>
        <p:blipFill rotWithShape="1">
          <a:blip r:embed="rId5">
            <a:alphaModFix/>
          </a:blip>
          <a:srcRect/>
          <a:stretch/>
        </p:blipFill>
        <p:spPr>
          <a:xfrm>
            <a:off x="7133695" y="2268081"/>
            <a:ext cx="1066272" cy="1119364"/>
          </a:xfrm>
          <a:prstGeom prst="rect">
            <a:avLst/>
          </a:prstGeom>
          <a:noFill/>
          <a:ln>
            <a:noFill/>
          </a:ln>
        </p:spPr>
      </p:pic>
      <p:pic>
        <p:nvPicPr>
          <p:cNvPr id="120" name="Google Shape;120;p16" descr="A close up of a sign&#10;&#10;Description automatically generated"/>
          <p:cNvPicPr preferRelativeResize="0"/>
          <p:nvPr/>
        </p:nvPicPr>
        <p:blipFill rotWithShape="1">
          <a:blip r:embed="rId6">
            <a:alphaModFix/>
          </a:blip>
          <a:srcRect/>
          <a:stretch/>
        </p:blipFill>
        <p:spPr>
          <a:xfrm>
            <a:off x="8454985" y="790201"/>
            <a:ext cx="1292733" cy="5020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idx="4294967295"/>
          </p:nvPr>
        </p:nvSpPr>
        <p:spPr>
          <a:xfrm>
            <a:off x="681038" y="939602"/>
            <a:ext cx="8543925" cy="1077131"/>
          </a:xfrm>
          <a:prstGeom prst="rect">
            <a:avLst/>
          </a:prstGeom>
          <a:noFill/>
          <a:ln>
            <a:noFill/>
          </a:ln>
        </p:spPr>
        <p:txBody>
          <a:bodyPr spcFirstLastPara="1" wrap="square" lIns="74283" tIns="37131" rIns="74283" bIns="37131" anchor="ctr" anchorCtr="0">
            <a:noAutofit/>
          </a:bodyPr>
          <a:lstStyle/>
          <a:p>
            <a:pPr>
              <a:buSzPts val="4000"/>
            </a:pPr>
            <a:r>
              <a:rPr lang="en-US" sz="3250"/>
              <a:t>TENDENCIAS MUNDIALES</a:t>
            </a:r>
            <a:endParaRPr/>
          </a:p>
        </p:txBody>
      </p:sp>
      <p:sp>
        <p:nvSpPr>
          <p:cNvPr id="126" name="Google Shape;126;p17"/>
          <p:cNvSpPr txBox="1"/>
          <p:nvPr/>
        </p:nvSpPr>
        <p:spPr>
          <a:xfrm>
            <a:off x="6681942" y="2809875"/>
            <a:ext cx="2437744" cy="1575356"/>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Duis aute irure dolor in reprehenderit in voluptate velit esse cillum dolore eu fugiat nulla pariatur</a:t>
            </a:r>
            <a:endParaRPr sz="1950">
              <a:solidFill>
                <a:schemeClr val="dk1"/>
              </a:solidFill>
              <a:latin typeface="Helvetica Neue"/>
              <a:ea typeface="Helvetica Neue"/>
              <a:cs typeface="Helvetica Neue"/>
              <a:sym typeface="Helvetica Neue"/>
            </a:endParaRPr>
          </a:p>
        </p:txBody>
      </p:sp>
      <p:pic>
        <p:nvPicPr>
          <p:cNvPr id="127" name="Google Shape;127;p17" descr="A close up of a sign&#10;&#10;Description automatically generated"/>
          <p:cNvPicPr preferRelativeResize="0"/>
          <p:nvPr/>
        </p:nvPicPr>
        <p:blipFill rotWithShape="1">
          <a:blip r:embed="rId3">
            <a:alphaModFix/>
          </a:blip>
          <a:srcRect/>
          <a:stretch/>
        </p:blipFill>
        <p:spPr>
          <a:xfrm>
            <a:off x="8454985" y="790201"/>
            <a:ext cx="1292733" cy="502088"/>
          </a:xfrm>
          <a:prstGeom prst="rect">
            <a:avLst/>
          </a:prstGeom>
          <a:noFill/>
          <a:ln>
            <a:noFill/>
          </a:ln>
        </p:spPr>
      </p:pic>
      <p:pic>
        <p:nvPicPr>
          <p:cNvPr id="128" name="Google Shape;128;p17" title="Points scored"/>
          <p:cNvPicPr preferRelativeResize="0"/>
          <p:nvPr/>
        </p:nvPicPr>
        <p:blipFill>
          <a:blip r:embed="rId4">
            <a:alphaModFix/>
          </a:blip>
          <a:stretch>
            <a:fillRect/>
          </a:stretch>
        </p:blipFill>
        <p:spPr>
          <a:xfrm>
            <a:off x="123825" y="2140447"/>
            <a:ext cx="6389419" cy="39507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idx="4294967295"/>
          </p:nvPr>
        </p:nvSpPr>
        <p:spPr>
          <a:xfrm>
            <a:off x="681038" y="939602"/>
            <a:ext cx="8543925" cy="1077131"/>
          </a:xfrm>
          <a:prstGeom prst="rect">
            <a:avLst/>
          </a:prstGeom>
          <a:noFill/>
          <a:ln>
            <a:noFill/>
          </a:ln>
        </p:spPr>
        <p:txBody>
          <a:bodyPr spcFirstLastPara="1" wrap="square" lIns="74283" tIns="37131" rIns="74283" bIns="37131" anchor="ctr" anchorCtr="0">
            <a:noAutofit/>
          </a:bodyPr>
          <a:lstStyle/>
          <a:p>
            <a:pPr>
              <a:buSzPts val="4000"/>
            </a:pPr>
            <a:r>
              <a:rPr lang="en-US" sz="3250"/>
              <a:t>VENTAS POR PAÍS</a:t>
            </a:r>
            <a:endParaRPr/>
          </a:p>
        </p:txBody>
      </p:sp>
      <p:pic>
        <p:nvPicPr>
          <p:cNvPr id="134" name="Google Shape;134;p18" descr="A close up of a sign&#10;&#10;Description automatically generated"/>
          <p:cNvPicPr preferRelativeResize="0"/>
          <p:nvPr/>
        </p:nvPicPr>
        <p:blipFill rotWithShape="1">
          <a:blip r:embed="rId3">
            <a:alphaModFix/>
          </a:blip>
          <a:srcRect/>
          <a:stretch/>
        </p:blipFill>
        <p:spPr>
          <a:xfrm>
            <a:off x="8454985" y="790201"/>
            <a:ext cx="1292733" cy="502088"/>
          </a:xfrm>
          <a:prstGeom prst="rect">
            <a:avLst/>
          </a:prstGeom>
          <a:noFill/>
          <a:ln>
            <a:noFill/>
          </a:ln>
        </p:spPr>
      </p:pic>
      <p:pic>
        <p:nvPicPr>
          <p:cNvPr id="135" name="Google Shape;135;p18" title="Chart"/>
          <p:cNvPicPr preferRelativeResize="0"/>
          <p:nvPr/>
        </p:nvPicPr>
        <p:blipFill>
          <a:blip r:embed="rId4">
            <a:alphaModFix/>
          </a:blip>
          <a:stretch>
            <a:fillRect/>
          </a:stretch>
        </p:blipFill>
        <p:spPr>
          <a:xfrm>
            <a:off x="1443873" y="1867384"/>
            <a:ext cx="6548547" cy="404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9" title="Points scored"/>
          <p:cNvPicPr preferRelativeResize="0"/>
          <p:nvPr/>
        </p:nvPicPr>
        <p:blipFill>
          <a:blip r:embed="rId3">
            <a:alphaModFix/>
          </a:blip>
          <a:stretch>
            <a:fillRect/>
          </a:stretch>
        </p:blipFill>
        <p:spPr>
          <a:xfrm>
            <a:off x="4336089" y="2125385"/>
            <a:ext cx="1975535" cy="1212760"/>
          </a:xfrm>
          <a:prstGeom prst="rect">
            <a:avLst/>
          </a:prstGeom>
          <a:noFill/>
          <a:ln>
            <a:noFill/>
          </a:ln>
        </p:spPr>
      </p:pic>
      <p:pic>
        <p:nvPicPr>
          <p:cNvPr id="141" name="Google Shape;141;p19" title="Points scored"/>
          <p:cNvPicPr preferRelativeResize="0"/>
          <p:nvPr/>
        </p:nvPicPr>
        <p:blipFill>
          <a:blip r:embed="rId4">
            <a:alphaModFix/>
          </a:blip>
          <a:stretch>
            <a:fillRect/>
          </a:stretch>
        </p:blipFill>
        <p:spPr>
          <a:xfrm>
            <a:off x="4347476" y="3416694"/>
            <a:ext cx="1975535" cy="1212436"/>
          </a:xfrm>
          <a:prstGeom prst="rect">
            <a:avLst/>
          </a:prstGeom>
          <a:noFill/>
          <a:ln>
            <a:noFill/>
          </a:ln>
        </p:spPr>
      </p:pic>
      <p:pic>
        <p:nvPicPr>
          <p:cNvPr id="142" name="Google Shape;142;p19" title="Points scored"/>
          <p:cNvPicPr preferRelativeResize="0"/>
          <p:nvPr/>
        </p:nvPicPr>
        <p:blipFill>
          <a:blip r:embed="rId5">
            <a:alphaModFix/>
          </a:blip>
          <a:stretch>
            <a:fillRect/>
          </a:stretch>
        </p:blipFill>
        <p:spPr>
          <a:xfrm>
            <a:off x="4350712" y="4692678"/>
            <a:ext cx="1975535" cy="1212436"/>
          </a:xfrm>
          <a:prstGeom prst="rect">
            <a:avLst/>
          </a:prstGeom>
          <a:noFill/>
          <a:ln>
            <a:noFill/>
          </a:ln>
        </p:spPr>
      </p:pic>
      <p:sp>
        <p:nvSpPr>
          <p:cNvPr id="143" name="Google Shape;143;p19"/>
          <p:cNvSpPr txBox="1"/>
          <p:nvPr/>
        </p:nvSpPr>
        <p:spPr>
          <a:xfrm>
            <a:off x="5067150" y="2555735"/>
            <a:ext cx="730031" cy="282750"/>
          </a:xfrm>
          <a:prstGeom prst="rect">
            <a:avLst/>
          </a:prstGeom>
          <a:noFill/>
          <a:ln>
            <a:noFill/>
          </a:ln>
        </p:spPr>
        <p:txBody>
          <a:bodyPr spcFirstLastPara="1" wrap="square" lIns="74283" tIns="74283" rIns="74283" bIns="74283" anchor="t" anchorCtr="0">
            <a:noAutofit/>
          </a:bodyPr>
          <a:lstStyle/>
          <a:p>
            <a:r>
              <a:rPr lang="en-US" sz="1625" b="1">
                <a:latin typeface="Helvetica Neue"/>
                <a:ea typeface="Helvetica Neue"/>
                <a:cs typeface="Helvetica Neue"/>
                <a:sym typeface="Helvetica Neue"/>
              </a:rPr>
              <a:t>76%</a:t>
            </a:r>
            <a:endParaRPr sz="1625" b="1">
              <a:latin typeface="Helvetica Neue"/>
              <a:ea typeface="Helvetica Neue"/>
              <a:cs typeface="Helvetica Neue"/>
              <a:sym typeface="Helvetica Neue"/>
            </a:endParaRPr>
          </a:p>
        </p:txBody>
      </p:sp>
      <p:sp>
        <p:nvSpPr>
          <p:cNvPr id="144" name="Google Shape;144;p19"/>
          <p:cNvSpPr txBox="1">
            <a:spLocks noGrp="1"/>
          </p:cNvSpPr>
          <p:nvPr>
            <p:ph type="title" idx="4294967295"/>
          </p:nvPr>
        </p:nvSpPr>
        <p:spPr>
          <a:xfrm>
            <a:off x="681037" y="1258304"/>
            <a:ext cx="6986119" cy="725888"/>
          </a:xfrm>
          <a:prstGeom prst="rect">
            <a:avLst/>
          </a:prstGeom>
          <a:noFill/>
          <a:ln>
            <a:noFill/>
          </a:ln>
        </p:spPr>
        <p:txBody>
          <a:bodyPr spcFirstLastPara="1" wrap="square" lIns="74283" tIns="37131" rIns="74283" bIns="37131" anchor="ctr" anchorCtr="0">
            <a:noAutofit/>
          </a:bodyPr>
          <a:lstStyle/>
          <a:p>
            <a:pPr>
              <a:buSzPts val="4000"/>
            </a:pPr>
            <a:r>
              <a:rPr lang="en-US" sz="3250"/>
              <a:t>RESULTADOS DE LA ENCUESTA: CIFRAS CLAVE</a:t>
            </a:r>
            <a:endParaRPr sz="3250"/>
          </a:p>
        </p:txBody>
      </p:sp>
      <p:sp>
        <p:nvSpPr>
          <p:cNvPr id="145" name="Google Shape;145;p19"/>
          <p:cNvSpPr txBox="1"/>
          <p:nvPr/>
        </p:nvSpPr>
        <p:spPr>
          <a:xfrm>
            <a:off x="5067160" y="5083493"/>
            <a:ext cx="730031" cy="282750"/>
          </a:xfrm>
          <a:prstGeom prst="rect">
            <a:avLst/>
          </a:prstGeom>
          <a:noFill/>
          <a:ln>
            <a:noFill/>
          </a:ln>
        </p:spPr>
        <p:txBody>
          <a:bodyPr spcFirstLastPara="1" wrap="square" lIns="74283" tIns="74283" rIns="74283" bIns="74283" anchor="t" anchorCtr="0">
            <a:noAutofit/>
          </a:bodyPr>
          <a:lstStyle/>
          <a:p>
            <a:r>
              <a:rPr lang="en-US" sz="1625" b="1">
                <a:latin typeface="Helvetica Neue"/>
                <a:ea typeface="Helvetica Neue"/>
                <a:cs typeface="Helvetica Neue"/>
                <a:sym typeface="Helvetica Neue"/>
              </a:rPr>
              <a:t>89%</a:t>
            </a:r>
            <a:endParaRPr sz="1625" b="1">
              <a:latin typeface="Helvetica Neue"/>
              <a:ea typeface="Helvetica Neue"/>
              <a:cs typeface="Helvetica Neue"/>
              <a:sym typeface="Helvetica Neue"/>
            </a:endParaRPr>
          </a:p>
        </p:txBody>
      </p:sp>
      <p:grpSp>
        <p:nvGrpSpPr>
          <p:cNvPr id="146" name="Google Shape;146;p19"/>
          <p:cNvGrpSpPr/>
          <p:nvPr/>
        </p:nvGrpSpPr>
        <p:grpSpPr>
          <a:xfrm>
            <a:off x="6202430" y="2202607"/>
            <a:ext cx="3409393" cy="3640605"/>
            <a:chOff x="5376976" y="1874763"/>
            <a:chExt cx="3204900" cy="4459783"/>
          </a:xfrm>
        </p:grpSpPr>
        <p:sp>
          <p:nvSpPr>
            <p:cNvPr id="147" name="Google Shape;147;p19"/>
            <p:cNvSpPr/>
            <p:nvPr/>
          </p:nvSpPr>
          <p:spPr>
            <a:xfrm>
              <a:off x="5431284" y="1874763"/>
              <a:ext cx="3096300" cy="831000"/>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76% of lorem ipsum dolor sit amet consectetur adipiscing</a:t>
              </a:r>
              <a:endParaRPr sz="1950">
                <a:solidFill>
                  <a:schemeClr val="dk1"/>
                </a:solidFill>
                <a:latin typeface="Helvetica Neue"/>
                <a:ea typeface="Helvetica Neue"/>
                <a:cs typeface="Helvetica Neue"/>
                <a:sym typeface="Helvetica Neue"/>
              </a:endParaRPr>
            </a:p>
          </p:txBody>
        </p:sp>
        <p:sp>
          <p:nvSpPr>
            <p:cNvPr id="148" name="Google Shape;148;p19"/>
            <p:cNvSpPr/>
            <p:nvPr/>
          </p:nvSpPr>
          <p:spPr>
            <a:xfrm>
              <a:off x="5376984" y="3517557"/>
              <a:ext cx="3029700" cy="831000"/>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92% of ut enim ad minim veniam quis nostrud exercita</a:t>
              </a:r>
              <a:endParaRPr sz="1950">
                <a:solidFill>
                  <a:schemeClr val="dk1"/>
                </a:solidFill>
                <a:latin typeface="Helvetica Neue"/>
                <a:ea typeface="Helvetica Neue"/>
                <a:cs typeface="Helvetica Neue"/>
                <a:sym typeface="Helvetica Neue"/>
              </a:endParaRPr>
            </a:p>
          </p:txBody>
        </p:sp>
        <p:sp>
          <p:nvSpPr>
            <p:cNvPr id="149" name="Google Shape;149;p19"/>
            <p:cNvSpPr/>
            <p:nvPr/>
          </p:nvSpPr>
          <p:spPr>
            <a:xfrm>
              <a:off x="5376976" y="5236846"/>
              <a:ext cx="3204900" cy="1097700"/>
            </a:xfrm>
            <a:prstGeom prst="rect">
              <a:avLst/>
            </a:prstGeom>
            <a:noFill/>
            <a:ln>
              <a:noFill/>
            </a:ln>
          </p:spPr>
          <p:txBody>
            <a:bodyPr spcFirstLastPara="1" wrap="square" lIns="74283" tIns="37131" rIns="74283" bIns="37131" anchor="t" anchorCtr="0">
              <a:noAutofit/>
            </a:bodyPr>
            <a:lstStyle/>
            <a:p>
              <a:pPr>
                <a:buSzPts val="2400"/>
              </a:pPr>
              <a:r>
                <a:rPr lang="en-US" sz="1950">
                  <a:solidFill>
                    <a:schemeClr val="dk1"/>
                  </a:solidFill>
                  <a:latin typeface="Helvetica Neue"/>
                  <a:ea typeface="Helvetica Neue"/>
                  <a:cs typeface="Helvetica Neue"/>
                  <a:sym typeface="Helvetica Neue"/>
                </a:rPr>
                <a:t>89% of aute irure dolor in reprehenderit in voluptate</a:t>
              </a:r>
              <a:endParaRPr sz="1950">
                <a:solidFill>
                  <a:schemeClr val="dk1"/>
                </a:solidFill>
                <a:latin typeface="Helvetica Neue"/>
                <a:ea typeface="Helvetica Neue"/>
                <a:cs typeface="Helvetica Neue"/>
                <a:sym typeface="Helvetica Neue"/>
              </a:endParaRPr>
            </a:p>
          </p:txBody>
        </p:sp>
      </p:grpSp>
      <p:pic>
        <p:nvPicPr>
          <p:cNvPr id="150" name="Google Shape;150;p19" descr="A close up of a sign&#10;&#10;Description automatically generated"/>
          <p:cNvPicPr preferRelativeResize="0"/>
          <p:nvPr/>
        </p:nvPicPr>
        <p:blipFill rotWithShape="1">
          <a:blip r:embed="rId6">
            <a:alphaModFix/>
          </a:blip>
          <a:srcRect/>
          <a:stretch/>
        </p:blipFill>
        <p:spPr>
          <a:xfrm>
            <a:off x="8454985" y="790201"/>
            <a:ext cx="1292733" cy="502088"/>
          </a:xfrm>
          <a:prstGeom prst="rect">
            <a:avLst/>
          </a:prstGeom>
          <a:noFill/>
          <a:ln>
            <a:noFill/>
          </a:ln>
        </p:spPr>
      </p:pic>
      <p:grpSp>
        <p:nvGrpSpPr>
          <p:cNvPr id="151" name="Google Shape;151;p19"/>
          <p:cNvGrpSpPr/>
          <p:nvPr/>
        </p:nvGrpSpPr>
        <p:grpSpPr>
          <a:xfrm>
            <a:off x="836900" y="3134819"/>
            <a:ext cx="3225341" cy="1275300"/>
            <a:chOff x="789399" y="3079012"/>
            <a:chExt cx="3969650" cy="1569600"/>
          </a:xfrm>
        </p:grpSpPr>
        <p:sp>
          <p:nvSpPr>
            <p:cNvPr id="152" name="Google Shape;152;p19"/>
            <p:cNvSpPr/>
            <p:nvPr/>
          </p:nvSpPr>
          <p:spPr>
            <a:xfrm>
              <a:off x="2203349" y="3079012"/>
              <a:ext cx="2555700" cy="1569600"/>
            </a:xfrm>
            <a:prstGeom prst="rect">
              <a:avLst/>
            </a:prstGeom>
            <a:noFill/>
            <a:ln>
              <a:noFill/>
            </a:ln>
          </p:spPr>
          <p:txBody>
            <a:bodyPr spcFirstLastPara="1" wrap="square" lIns="74283" tIns="37131" rIns="74283" bIns="37131" anchor="t" anchorCtr="0">
              <a:noAutofit/>
            </a:bodyPr>
            <a:lstStyle/>
            <a:p>
              <a:pPr>
                <a:buSzPts val="3200"/>
              </a:pPr>
              <a:r>
                <a:rPr lang="en-US" sz="2600">
                  <a:solidFill>
                    <a:schemeClr val="dk1"/>
                  </a:solidFill>
                  <a:latin typeface="Helvetica Neue"/>
                  <a:ea typeface="Helvetica Neue"/>
                  <a:cs typeface="Helvetica Neue"/>
                  <a:sym typeface="Helvetica Neue"/>
                </a:rPr>
                <a:t>Excepteur sint occaecat cupidatat</a:t>
              </a:r>
              <a:endParaRPr sz="2600">
                <a:solidFill>
                  <a:schemeClr val="dk1"/>
                </a:solidFill>
                <a:latin typeface="Helvetica Neue"/>
                <a:ea typeface="Helvetica Neue"/>
                <a:cs typeface="Helvetica Neue"/>
                <a:sym typeface="Helvetica Neue"/>
              </a:endParaRPr>
            </a:p>
          </p:txBody>
        </p:sp>
        <p:sp>
          <p:nvSpPr>
            <p:cNvPr id="153" name="Google Shape;153;p19"/>
            <p:cNvSpPr/>
            <p:nvPr/>
          </p:nvSpPr>
          <p:spPr>
            <a:xfrm>
              <a:off x="789399" y="3079012"/>
              <a:ext cx="1816800" cy="1569600"/>
            </a:xfrm>
            <a:prstGeom prst="rect">
              <a:avLst/>
            </a:prstGeom>
            <a:noFill/>
            <a:ln>
              <a:noFill/>
            </a:ln>
          </p:spPr>
          <p:txBody>
            <a:bodyPr spcFirstLastPara="1" wrap="square" lIns="74283" tIns="37131" rIns="74283" bIns="37131" anchor="t" anchorCtr="0">
              <a:noAutofit/>
            </a:bodyPr>
            <a:lstStyle/>
            <a:p>
              <a:pPr>
                <a:buSzPts val="9600"/>
              </a:pPr>
              <a:r>
                <a:rPr lang="en-US" sz="7800">
                  <a:solidFill>
                    <a:schemeClr val="dk1"/>
                  </a:solidFill>
                  <a:latin typeface="Calibri"/>
                  <a:ea typeface="Calibri"/>
                  <a:cs typeface="Calibri"/>
                  <a:sym typeface="Calibri"/>
                </a:rPr>
                <a:t>#1</a:t>
              </a:r>
              <a:endParaRPr sz="1138"/>
            </a:p>
          </p:txBody>
        </p:sp>
      </p:grpSp>
      <p:sp>
        <p:nvSpPr>
          <p:cNvPr id="154" name="Google Shape;154;p19"/>
          <p:cNvSpPr txBox="1"/>
          <p:nvPr/>
        </p:nvSpPr>
        <p:spPr>
          <a:xfrm>
            <a:off x="5067160" y="3819619"/>
            <a:ext cx="730031" cy="282750"/>
          </a:xfrm>
          <a:prstGeom prst="rect">
            <a:avLst/>
          </a:prstGeom>
          <a:noFill/>
          <a:ln>
            <a:noFill/>
          </a:ln>
        </p:spPr>
        <p:txBody>
          <a:bodyPr spcFirstLastPara="1" wrap="square" lIns="74283" tIns="74283" rIns="74283" bIns="74283" anchor="t" anchorCtr="0">
            <a:noAutofit/>
          </a:bodyPr>
          <a:lstStyle/>
          <a:p>
            <a:r>
              <a:rPr lang="en-US" sz="1625" b="1">
                <a:latin typeface="Helvetica Neue"/>
                <a:ea typeface="Helvetica Neue"/>
                <a:cs typeface="Helvetica Neue"/>
                <a:sym typeface="Helvetica Neue"/>
              </a:rPr>
              <a:t>92%</a:t>
            </a:r>
            <a:endParaRPr sz="1625" b="1">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idx="4294967295"/>
          </p:nvPr>
        </p:nvSpPr>
        <p:spPr>
          <a:xfrm>
            <a:off x="681038" y="939602"/>
            <a:ext cx="8543925" cy="1077131"/>
          </a:xfrm>
          <a:prstGeom prst="rect">
            <a:avLst/>
          </a:prstGeom>
          <a:noFill/>
          <a:ln>
            <a:noFill/>
          </a:ln>
        </p:spPr>
        <p:txBody>
          <a:bodyPr spcFirstLastPara="1" wrap="square" lIns="74283" tIns="37131" rIns="74283" bIns="37131" anchor="ctr" anchorCtr="0">
            <a:noAutofit/>
          </a:bodyPr>
          <a:lstStyle/>
          <a:p>
            <a:pPr>
              <a:buSzPts val="4000"/>
            </a:pPr>
            <a:r>
              <a:rPr lang="en-US" sz="3250">
                <a:solidFill>
                  <a:srgbClr val="2D3E50"/>
                </a:solidFill>
              </a:rPr>
              <a:t>ANÁLISIS DE LA COMPETENCIA</a:t>
            </a:r>
            <a:endParaRPr/>
          </a:p>
        </p:txBody>
      </p:sp>
      <p:pic>
        <p:nvPicPr>
          <p:cNvPr id="160" name="Google Shape;160;p20" descr="A close up of a sign&#10;&#10;Description automatically generated"/>
          <p:cNvPicPr preferRelativeResize="0"/>
          <p:nvPr/>
        </p:nvPicPr>
        <p:blipFill rotWithShape="1">
          <a:blip r:embed="rId3">
            <a:alphaModFix/>
          </a:blip>
          <a:srcRect/>
          <a:stretch/>
        </p:blipFill>
        <p:spPr>
          <a:xfrm>
            <a:off x="8454985" y="790201"/>
            <a:ext cx="1292733" cy="502088"/>
          </a:xfrm>
          <a:prstGeom prst="rect">
            <a:avLst/>
          </a:prstGeom>
          <a:noFill/>
          <a:ln>
            <a:noFill/>
          </a:ln>
        </p:spPr>
      </p:pic>
      <p:pic>
        <p:nvPicPr>
          <p:cNvPr id="161" name="Google Shape;161;p20" title="Gráfico"/>
          <p:cNvPicPr preferRelativeResize="0"/>
          <p:nvPr/>
        </p:nvPicPr>
        <p:blipFill>
          <a:blip r:embed="rId4">
            <a:alphaModFix/>
          </a:blip>
          <a:stretch>
            <a:fillRect/>
          </a:stretch>
        </p:blipFill>
        <p:spPr>
          <a:xfrm>
            <a:off x="464730" y="1784455"/>
            <a:ext cx="6965156" cy="43067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idx="4294967295"/>
          </p:nvPr>
        </p:nvSpPr>
        <p:spPr>
          <a:xfrm>
            <a:off x="853089" y="939602"/>
            <a:ext cx="8371838" cy="1077131"/>
          </a:xfrm>
          <a:prstGeom prst="rect">
            <a:avLst/>
          </a:prstGeom>
          <a:noFill/>
          <a:ln>
            <a:noFill/>
          </a:ln>
        </p:spPr>
        <p:txBody>
          <a:bodyPr spcFirstLastPara="1" wrap="square" lIns="74283" tIns="37131" rIns="74283" bIns="37131" anchor="ctr" anchorCtr="0">
            <a:noAutofit/>
          </a:bodyPr>
          <a:lstStyle/>
          <a:p>
            <a:pPr>
              <a:buSzPts val="4000"/>
            </a:pPr>
            <a:r>
              <a:rPr lang="en-US" sz="3250"/>
              <a:t>RESUMEN</a:t>
            </a:r>
            <a:endParaRPr/>
          </a:p>
        </p:txBody>
      </p:sp>
      <p:sp>
        <p:nvSpPr>
          <p:cNvPr id="167" name="Google Shape;167;p21"/>
          <p:cNvSpPr txBox="1">
            <a:spLocks noGrp="1"/>
          </p:cNvSpPr>
          <p:nvPr>
            <p:ph type="body" idx="1"/>
          </p:nvPr>
        </p:nvSpPr>
        <p:spPr>
          <a:xfrm>
            <a:off x="853089" y="2126258"/>
            <a:ext cx="3166556" cy="2778750"/>
          </a:xfrm>
          <a:prstGeom prst="rect">
            <a:avLst/>
          </a:prstGeom>
          <a:noFill/>
          <a:ln>
            <a:noFill/>
          </a:ln>
        </p:spPr>
        <p:txBody>
          <a:bodyPr spcFirstLastPara="1" wrap="square" lIns="74283" tIns="37131" rIns="74283" bIns="37131" anchor="t" anchorCtr="0">
            <a:noAutofit/>
          </a:bodyPr>
          <a:lstStyle/>
          <a:p>
            <a:pPr marL="0" indent="0">
              <a:spcBef>
                <a:spcPts val="0"/>
              </a:spcBef>
              <a:buSzPts val="2400"/>
              <a:buNone/>
            </a:pPr>
            <a:r>
              <a:rPr lang="en-US" sz="1950"/>
              <a:t>Duis aute irure dolor in reprehenderit in voluptate velit esse cillum dolore eu fugiat nulla pariatur. Excepteur sint occaecat cupidatat non proident sunt in culpa qui officia deserunt mollit anim id est laborum.</a:t>
            </a:r>
            <a:endParaRPr/>
          </a:p>
        </p:txBody>
      </p:sp>
      <p:pic>
        <p:nvPicPr>
          <p:cNvPr id="168" name="Google Shape;168;p21"/>
          <p:cNvPicPr preferRelativeResize="0"/>
          <p:nvPr/>
        </p:nvPicPr>
        <p:blipFill rotWithShape="1">
          <a:blip r:embed="rId3">
            <a:alphaModFix amt="12000"/>
          </a:blip>
          <a:srcRect/>
          <a:stretch/>
        </p:blipFill>
        <p:spPr>
          <a:xfrm>
            <a:off x="4233267" y="642938"/>
            <a:ext cx="5672732" cy="5572124"/>
          </a:xfrm>
          <a:prstGeom prst="rect">
            <a:avLst/>
          </a:prstGeom>
          <a:noFill/>
          <a:ln>
            <a:noFill/>
          </a:ln>
        </p:spPr>
      </p:pic>
      <p:pic>
        <p:nvPicPr>
          <p:cNvPr id="169" name="Google Shape;169;p21" descr="A close up of a sign&#10;&#10;Description automatically generated"/>
          <p:cNvPicPr preferRelativeResize="0"/>
          <p:nvPr/>
        </p:nvPicPr>
        <p:blipFill rotWithShape="1">
          <a:blip r:embed="rId4">
            <a:alphaModFix/>
          </a:blip>
          <a:srcRect/>
          <a:stretch/>
        </p:blipFill>
        <p:spPr>
          <a:xfrm>
            <a:off x="8454985" y="790201"/>
            <a:ext cx="1292733" cy="50208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Hubspot">
      <a:dk1>
        <a:srgbClr val="2D3E50"/>
      </a:dk1>
      <a:lt1>
        <a:srgbClr val="F5F8FA"/>
      </a:lt1>
      <a:dk2>
        <a:srgbClr val="341599"/>
      </a:dk2>
      <a:lt2>
        <a:srgbClr val="44546A"/>
      </a:lt2>
      <a:accent1>
        <a:srgbClr val="FEA58E"/>
      </a:accent1>
      <a:accent2>
        <a:srgbClr val="FF8F59"/>
      </a:accent2>
      <a:accent3>
        <a:srgbClr val="51D3D9"/>
      </a:accent3>
      <a:accent4>
        <a:srgbClr val="FFC000"/>
      </a:accent4>
      <a:accent5>
        <a:srgbClr val="BDA9EA"/>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Words>
  <Application>Microsoft Macintosh PowerPoint</Application>
  <PresentationFormat>A4 (210 x 297 mm)</PresentationFormat>
  <Paragraphs>35</Paragraphs>
  <Slides>10</Slides>
  <Notes>10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Calibri</vt:lpstr>
      <vt:lpstr>Arial</vt:lpstr>
      <vt:lpstr>Helvetica Neue</vt:lpstr>
      <vt:lpstr>Office Theme</vt:lpstr>
      <vt:lpstr>ANÁLISIS DE MERCADO</vt:lpstr>
      <vt:lpstr>Presentación de PowerPoint</vt:lpstr>
      <vt:lpstr>FLUJO DE INGRESOS DE LA INDUSTRIA: ACTUALES Y PREVISTOS</vt:lpstr>
      <vt:lpstr>PRINCIPALES IMPULSORES DEL MERCADO</vt:lpstr>
      <vt:lpstr>TENDENCIAS MUNDIALES</vt:lpstr>
      <vt:lpstr>VENTAS POR PAÍS</vt:lpstr>
      <vt:lpstr>RESULTADOS DE LA ENCUESTA: CIFRAS CLAVE</vt:lpstr>
      <vt:lpstr>ANÁLISIS DE LA COMPETENCIA</vt:lpstr>
      <vt:lpstr>RESUMEN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 MERCADO</dc:title>
  <cp:lastModifiedBy>Microsoft Office User</cp:lastModifiedBy>
  <cp:revision>1</cp:revision>
  <dcterms:modified xsi:type="dcterms:W3CDTF">2022-05-26T16:32:40Z</dcterms:modified>
</cp:coreProperties>
</file>