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5143500" type="screen16x9"/>
  <p:notesSz cx="6858000" cy="9144000"/>
  <p:embeddedFontLst>
    <p:embeddedFont>
      <p:font typeface="Lexend Deca" panose="020B0604020202020204" charset="0"/>
      <p:regular r:id="rId24"/>
      <p:bold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35000554b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35000554b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3e824050e2_0_1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13e824050e2_0_1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3e824050e2_0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13e824050e2_0_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3e824050e2_0_1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13e824050e2_0_1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3e824050e2_0_1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13e824050e2_0_1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13e824050e2_0_1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13e824050e2_0_1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13e824050e2_0_1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13e824050e2_0_1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13e824050e2_0_1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13e824050e2_0_1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13e824050e2_0_1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13e824050e2_0_1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13e824050e2_0_4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13e824050e2_0_4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13e824050e2_0_4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13e824050e2_0_4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3e824050e2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3e824050e2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13e824050e2_0_3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13e824050e2_0_3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13e824050e2_0_4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Google Shape;315;g13e824050e2_0_4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3e824050e2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3e824050e2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3e824050e2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3e824050e2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3e824050e2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3e824050e2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3e824050e2_0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3e824050e2_0_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3e824050e2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3e824050e2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3e824050e2_0_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13e824050e2_0_1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3e824050e2_0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3e824050e2_0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800" b="1">
                <a:latin typeface="Avenir"/>
                <a:ea typeface="Avenir"/>
                <a:cs typeface="Avenir"/>
                <a:sym typeface="Avenir"/>
              </a:rPr>
              <a:t>Instrucciones</a:t>
            </a:r>
            <a:endParaRPr sz="2800" b="1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311700" y="1075025"/>
            <a:ext cx="8520600" cy="37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s" sz="1500">
                <a:solidFill>
                  <a:srgbClr val="595959"/>
                </a:solidFill>
                <a:latin typeface="Avenir"/>
                <a:ea typeface="Avenir"/>
                <a:cs typeface="Avenir"/>
                <a:sym typeface="Avenir"/>
              </a:rPr>
              <a:t>Las diapositivas que encontrarás en esta plantilla funcionan como cupones de descuento que puedes compartir con tus clientes para fidelizarlos.</a:t>
            </a:r>
            <a:endParaRPr sz="1500">
              <a:solidFill>
                <a:srgbClr val="595959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s" sz="1500">
                <a:solidFill>
                  <a:srgbClr val="595959"/>
                </a:solidFill>
                <a:latin typeface="Avenir"/>
                <a:ea typeface="Avenir"/>
                <a:cs typeface="Avenir"/>
                <a:sym typeface="Avenir"/>
              </a:rPr>
              <a:t>Los descuentos comienzan en el 5% y van aumentando hasta llegar al 90%. Tan solo tienes que personalizarlos con el logo de tu marca para utilizarlos. Una vez hecho esto, dirígete al menú «</a:t>
            </a:r>
            <a:r>
              <a:rPr lang="es" sz="1500" b="1">
                <a:solidFill>
                  <a:srgbClr val="595959"/>
                </a:solidFill>
                <a:latin typeface="Avenir"/>
                <a:ea typeface="Avenir"/>
                <a:cs typeface="Avenir"/>
                <a:sym typeface="Avenir"/>
              </a:rPr>
              <a:t>Archivo»</a:t>
            </a:r>
            <a:r>
              <a:rPr lang="es" sz="1500">
                <a:solidFill>
                  <a:srgbClr val="595959"/>
                </a:solidFill>
                <a:latin typeface="Avenir"/>
                <a:ea typeface="Avenir"/>
                <a:cs typeface="Avenir"/>
                <a:sym typeface="Avenir"/>
              </a:rPr>
              <a:t>, y en la opción «</a:t>
            </a:r>
            <a:r>
              <a:rPr lang="es" sz="1500" b="1">
                <a:solidFill>
                  <a:srgbClr val="595959"/>
                </a:solidFill>
                <a:latin typeface="Avenir"/>
                <a:ea typeface="Avenir"/>
                <a:cs typeface="Avenir"/>
                <a:sym typeface="Avenir"/>
              </a:rPr>
              <a:t>Descargar»</a:t>
            </a:r>
            <a:r>
              <a:rPr lang="es" sz="1500">
                <a:solidFill>
                  <a:srgbClr val="595959"/>
                </a:solidFill>
                <a:latin typeface="Avenir"/>
                <a:ea typeface="Avenir"/>
                <a:cs typeface="Avenir"/>
                <a:sym typeface="Avenir"/>
              </a:rPr>
              <a:t> selecciona el formato de imagen (png o jpg).</a:t>
            </a:r>
            <a:endParaRPr sz="1500">
              <a:solidFill>
                <a:srgbClr val="595959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s" sz="1500">
                <a:solidFill>
                  <a:srgbClr val="595959"/>
                </a:solidFill>
                <a:latin typeface="Avenir"/>
                <a:ea typeface="Avenir"/>
                <a:cs typeface="Avenir"/>
                <a:sym typeface="Avenir"/>
              </a:rPr>
              <a:t>También tienes la alternativa de compartir con tus clientes una plantilla con varios cupones de descuento, la cual encontrarás al final del documento.</a:t>
            </a:r>
            <a:endParaRPr sz="1500">
              <a:solidFill>
                <a:srgbClr val="595959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1500">
              <a:solidFill>
                <a:srgbClr val="595959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1500">
              <a:solidFill>
                <a:srgbClr val="595959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417600" y="1017725"/>
            <a:ext cx="476400" cy="57300"/>
          </a:xfrm>
          <a:prstGeom prst="rect">
            <a:avLst/>
          </a:prstGeom>
          <a:solidFill>
            <a:srgbClr val="FF7A59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/>
          <p:nvPr/>
        </p:nvSpPr>
        <p:spPr>
          <a:xfrm>
            <a:off x="622875" y="475250"/>
            <a:ext cx="3974700" cy="3560400"/>
          </a:xfrm>
          <a:prstGeom prst="rect">
            <a:avLst/>
          </a:prstGeom>
          <a:solidFill>
            <a:srgbClr val="FCEAD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22"/>
          <p:cNvSpPr/>
          <p:nvPr/>
        </p:nvSpPr>
        <p:spPr>
          <a:xfrm>
            <a:off x="4597575" y="475250"/>
            <a:ext cx="3877800" cy="3560400"/>
          </a:xfrm>
          <a:prstGeom prst="rect">
            <a:avLst/>
          </a:prstGeom>
          <a:solidFill>
            <a:srgbClr val="5C62D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45</a:t>
            </a:r>
            <a:r>
              <a:rPr lang="es" sz="40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 </a:t>
            </a: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%</a:t>
            </a:r>
            <a:endParaRPr sz="7200" b="1">
              <a:solidFill>
                <a:schemeClr val="lt1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143" name="Google Shape;143;p22"/>
          <p:cNvSpPr txBox="1"/>
          <p:nvPr/>
        </p:nvSpPr>
        <p:spPr>
          <a:xfrm>
            <a:off x="547800" y="4157650"/>
            <a:ext cx="7065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rPr>
              <a:t>Presenta</a:t>
            </a:r>
            <a:r>
              <a:rPr lang="es">
                <a:latin typeface="Lexend Deca"/>
                <a:ea typeface="Lexend Deca"/>
                <a:cs typeface="Lexend Deca"/>
                <a:sym typeface="Lexend Deca"/>
              </a:rPr>
              <a:t> este cupón y tendrás el descuento que aquí aparece.</a:t>
            </a:r>
            <a:endParaRPr>
              <a:latin typeface="Lexend Deca"/>
              <a:ea typeface="Lexend Deca"/>
              <a:cs typeface="Lexend Deca"/>
              <a:sym typeface="Lexend Deca"/>
            </a:endParaRPr>
          </a:p>
        </p:txBody>
      </p:sp>
      <p:grpSp>
        <p:nvGrpSpPr>
          <p:cNvPr id="144" name="Google Shape;144;p22"/>
          <p:cNvGrpSpPr/>
          <p:nvPr/>
        </p:nvGrpSpPr>
        <p:grpSpPr>
          <a:xfrm>
            <a:off x="792211" y="1371882"/>
            <a:ext cx="3636035" cy="1767147"/>
            <a:chOff x="1154703" y="841775"/>
            <a:chExt cx="2522221" cy="1140905"/>
          </a:xfrm>
        </p:grpSpPr>
        <p:pic>
          <p:nvPicPr>
            <p:cNvPr id="145" name="Google Shape;145;p22"/>
            <p:cNvPicPr preferRelativeResize="0"/>
            <p:nvPr/>
          </p:nvPicPr>
          <p:blipFill rotWithShape="1">
            <a:blip r:embed="rId4">
              <a:alphaModFix/>
            </a:blip>
            <a:srcRect l="37095" t="29720" r="33296" b="27919"/>
            <a:stretch/>
          </p:blipFill>
          <p:spPr>
            <a:xfrm>
              <a:off x="1154703" y="841775"/>
              <a:ext cx="1120051" cy="114089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6" name="Google Shape;146;p22"/>
            <p:cNvSpPr txBox="1"/>
            <p:nvPr/>
          </p:nvSpPr>
          <p:spPr>
            <a:xfrm>
              <a:off x="2274725" y="841780"/>
              <a:ext cx="1402200" cy="114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Logo 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de la empresa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3"/>
          <p:cNvSpPr/>
          <p:nvPr/>
        </p:nvSpPr>
        <p:spPr>
          <a:xfrm>
            <a:off x="622875" y="475250"/>
            <a:ext cx="3974700" cy="3560400"/>
          </a:xfrm>
          <a:prstGeom prst="rect">
            <a:avLst/>
          </a:prstGeom>
          <a:solidFill>
            <a:srgbClr val="FCEAD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23"/>
          <p:cNvSpPr/>
          <p:nvPr/>
        </p:nvSpPr>
        <p:spPr>
          <a:xfrm>
            <a:off x="4597575" y="475250"/>
            <a:ext cx="3877800" cy="3560400"/>
          </a:xfrm>
          <a:prstGeom prst="rect">
            <a:avLst/>
          </a:prstGeom>
          <a:solidFill>
            <a:srgbClr val="FF5C3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50</a:t>
            </a:r>
            <a:r>
              <a:rPr lang="es" sz="40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 </a:t>
            </a: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%</a:t>
            </a:r>
            <a:endParaRPr sz="7200" b="1">
              <a:solidFill>
                <a:schemeClr val="lt1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153" name="Google Shape;153;p23"/>
          <p:cNvSpPr txBox="1"/>
          <p:nvPr/>
        </p:nvSpPr>
        <p:spPr>
          <a:xfrm>
            <a:off x="547800" y="4157650"/>
            <a:ext cx="7065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rPr>
              <a:t>Presenta</a:t>
            </a:r>
            <a:r>
              <a:rPr lang="es">
                <a:latin typeface="Lexend Deca"/>
                <a:ea typeface="Lexend Deca"/>
                <a:cs typeface="Lexend Deca"/>
                <a:sym typeface="Lexend Deca"/>
              </a:rPr>
              <a:t> este cupón y tendrás el descuento que aquí aparece.</a:t>
            </a:r>
            <a:endParaRPr>
              <a:latin typeface="Lexend Deca"/>
              <a:ea typeface="Lexend Deca"/>
              <a:cs typeface="Lexend Deca"/>
              <a:sym typeface="Lexend Deca"/>
            </a:endParaRPr>
          </a:p>
        </p:txBody>
      </p:sp>
      <p:grpSp>
        <p:nvGrpSpPr>
          <p:cNvPr id="154" name="Google Shape;154;p23"/>
          <p:cNvGrpSpPr/>
          <p:nvPr/>
        </p:nvGrpSpPr>
        <p:grpSpPr>
          <a:xfrm>
            <a:off x="792211" y="1371882"/>
            <a:ext cx="3636035" cy="1767147"/>
            <a:chOff x="1154703" y="841775"/>
            <a:chExt cx="2522221" cy="1140905"/>
          </a:xfrm>
        </p:grpSpPr>
        <p:pic>
          <p:nvPicPr>
            <p:cNvPr id="155" name="Google Shape;155;p23"/>
            <p:cNvPicPr preferRelativeResize="0"/>
            <p:nvPr/>
          </p:nvPicPr>
          <p:blipFill rotWithShape="1">
            <a:blip r:embed="rId4">
              <a:alphaModFix/>
            </a:blip>
            <a:srcRect l="37095" t="29720" r="33296" b="27919"/>
            <a:stretch/>
          </p:blipFill>
          <p:spPr>
            <a:xfrm>
              <a:off x="1154703" y="841775"/>
              <a:ext cx="1120051" cy="114089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6" name="Google Shape;156;p23"/>
            <p:cNvSpPr txBox="1"/>
            <p:nvPr/>
          </p:nvSpPr>
          <p:spPr>
            <a:xfrm>
              <a:off x="2274725" y="841780"/>
              <a:ext cx="1402200" cy="114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Logo 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de la empresa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4"/>
          <p:cNvSpPr/>
          <p:nvPr/>
        </p:nvSpPr>
        <p:spPr>
          <a:xfrm>
            <a:off x="622875" y="475250"/>
            <a:ext cx="3974700" cy="3560400"/>
          </a:xfrm>
          <a:prstGeom prst="rect">
            <a:avLst/>
          </a:prstGeom>
          <a:solidFill>
            <a:srgbClr val="FCEAD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4"/>
          <p:cNvSpPr/>
          <p:nvPr/>
        </p:nvSpPr>
        <p:spPr>
          <a:xfrm>
            <a:off x="4597575" y="475250"/>
            <a:ext cx="3877800" cy="3560400"/>
          </a:xfrm>
          <a:prstGeom prst="rect">
            <a:avLst/>
          </a:prstGeom>
          <a:solidFill>
            <a:srgbClr val="F62D7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55</a:t>
            </a:r>
            <a:r>
              <a:rPr lang="es" sz="40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 </a:t>
            </a: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%</a:t>
            </a:r>
            <a:endParaRPr sz="7200" b="1">
              <a:solidFill>
                <a:schemeClr val="lt1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163" name="Google Shape;163;p24"/>
          <p:cNvSpPr txBox="1"/>
          <p:nvPr/>
        </p:nvSpPr>
        <p:spPr>
          <a:xfrm>
            <a:off x="547800" y="4157650"/>
            <a:ext cx="7065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Lexend Deca"/>
                <a:ea typeface="Lexend Deca"/>
                <a:cs typeface="Lexend Deca"/>
                <a:sym typeface="Lexend Deca"/>
              </a:rPr>
              <a:t>Presenta este cupón y tendrás el descuento que aquí aparece.</a:t>
            </a:r>
            <a:endParaRPr>
              <a:latin typeface="Lexend Deca"/>
              <a:ea typeface="Lexend Deca"/>
              <a:cs typeface="Lexend Deca"/>
              <a:sym typeface="Lexend Deca"/>
            </a:endParaRPr>
          </a:p>
        </p:txBody>
      </p:sp>
      <p:grpSp>
        <p:nvGrpSpPr>
          <p:cNvPr id="164" name="Google Shape;164;p24"/>
          <p:cNvGrpSpPr/>
          <p:nvPr/>
        </p:nvGrpSpPr>
        <p:grpSpPr>
          <a:xfrm>
            <a:off x="792211" y="1371882"/>
            <a:ext cx="3636035" cy="1767147"/>
            <a:chOff x="1154703" y="841775"/>
            <a:chExt cx="2522221" cy="1140905"/>
          </a:xfrm>
        </p:grpSpPr>
        <p:pic>
          <p:nvPicPr>
            <p:cNvPr id="165" name="Google Shape;165;p24"/>
            <p:cNvPicPr preferRelativeResize="0"/>
            <p:nvPr/>
          </p:nvPicPr>
          <p:blipFill rotWithShape="1">
            <a:blip r:embed="rId4">
              <a:alphaModFix/>
            </a:blip>
            <a:srcRect l="37095" t="29720" r="33296" b="27919"/>
            <a:stretch/>
          </p:blipFill>
          <p:spPr>
            <a:xfrm>
              <a:off x="1154703" y="841775"/>
              <a:ext cx="1120051" cy="114089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6" name="Google Shape;166;p24"/>
            <p:cNvSpPr txBox="1"/>
            <p:nvPr/>
          </p:nvSpPr>
          <p:spPr>
            <a:xfrm>
              <a:off x="2274725" y="841780"/>
              <a:ext cx="1402200" cy="114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Logo 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de la empresa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5"/>
          <p:cNvSpPr/>
          <p:nvPr/>
        </p:nvSpPr>
        <p:spPr>
          <a:xfrm>
            <a:off x="622875" y="475250"/>
            <a:ext cx="3974700" cy="3560400"/>
          </a:xfrm>
          <a:prstGeom prst="rect">
            <a:avLst/>
          </a:prstGeom>
          <a:solidFill>
            <a:srgbClr val="FCEAD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25"/>
          <p:cNvSpPr/>
          <p:nvPr/>
        </p:nvSpPr>
        <p:spPr>
          <a:xfrm>
            <a:off x="4597575" y="475250"/>
            <a:ext cx="3877800" cy="3560400"/>
          </a:xfrm>
          <a:prstGeom prst="rect">
            <a:avLst/>
          </a:prstGeom>
          <a:solidFill>
            <a:srgbClr val="ED2D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60</a:t>
            </a:r>
            <a:r>
              <a:rPr lang="es" sz="40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 </a:t>
            </a: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%</a:t>
            </a:r>
            <a:endParaRPr sz="7200" b="1">
              <a:solidFill>
                <a:schemeClr val="lt1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173" name="Google Shape;173;p25"/>
          <p:cNvSpPr txBox="1"/>
          <p:nvPr/>
        </p:nvSpPr>
        <p:spPr>
          <a:xfrm>
            <a:off x="547800" y="4157650"/>
            <a:ext cx="7065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rPr>
              <a:t>Presenta</a:t>
            </a:r>
            <a:r>
              <a:rPr lang="es">
                <a:latin typeface="Lexend Deca"/>
                <a:ea typeface="Lexend Deca"/>
                <a:cs typeface="Lexend Deca"/>
                <a:sym typeface="Lexend Deca"/>
              </a:rPr>
              <a:t> este cupón y tendrás el descuento que aquí aparece.</a:t>
            </a:r>
            <a:endParaRPr>
              <a:latin typeface="Lexend Deca"/>
              <a:ea typeface="Lexend Deca"/>
              <a:cs typeface="Lexend Deca"/>
              <a:sym typeface="Lexend Deca"/>
            </a:endParaRPr>
          </a:p>
        </p:txBody>
      </p:sp>
      <p:grpSp>
        <p:nvGrpSpPr>
          <p:cNvPr id="174" name="Google Shape;174;p25"/>
          <p:cNvGrpSpPr/>
          <p:nvPr/>
        </p:nvGrpSpPr>
        <p:grpSpPr>
          <a:xfrm>
            <a:off x="792211" y="1371882"/>
            <a:ext cx="3636035" cy="1767147"/>
            <a:chOff x="1154703" y="841775"/>
            <a:chExt cx="2522221" cy="1140905"/>
          </a:xfrm>
        </p:grpSpPr>
        <p:pic>
          <p:nvPicPr>
            <p:cNvPr id="175" name="Google Shape;175;p25"/>
            <p:cNvPicPr preferRelativeResize="0"/>
            <p:nvPr/>
          </p:nvPicPr>
          <p:blipFill rotWithShape="1">
            <a:blip r:embed="rId4">
              <a:alphaModFix/>
            </a:blip>
            <a:srcRect l="37095" t="29720" r="33296" b="27919"/>
            <a:stretch/>
          </p:blipFill>
          <p:spPr>
            <a:xfrm>
              <a:off x="1154703" y="841775"/>
              <a:ext cx="1120051" cy="114089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6" name="Google Shape;176;p25"/>
            <p:cNvSpPr txBox="1"/>
            <p:nvPr/>
          </p:nvSpPr>
          <p:spPr>
            <a:xfrm>
              <a:off x="2274725" y="841780"/>
              <a:ext cx="1402200" cy="114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Logo 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de la empresa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6"/>
          <p:cNvSpPr/>
          <p:nvPr/>
        </p:nvSpPr>
        <p:spPr>
          <a:xfrm>
            <a:off x="622875" y="475250"/>
            <a:ext cx="3974700" cy="3560400"/>
          </a:xfrm>
          <a:prstGeom prst="rect">
            <a:avLst/>
          </a:prstGeom>
          <a:solidFill>
            <a:srgbClr val="FCEAD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26"/>
          <p:cNvSpPr/>
          <p:nvPr/>
        </p:nvSpPr>
        <p:spPr>
          <a:xfrm>
            <a:off x="4597575" y="475250"/>
            <a:ext cx="3877800" cy="3560400"/>
          </a:xfrm>
          <a:prstGeom prst="rect">
            <a:avLst/>
          </a:prstGeom>
          <a:solidFill>
            <a:srgbClr val="FF893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65</a:t>
            </a:r>
            <a:r>
              <a:rPr lang="es" sz="40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 </a:t>
            </a: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%</a:t>
            </a:r>
            <a:endParaRPr sz="7200" b="1">
              <a:solidFill>
                <a:schemeClr val="lt1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183" name="Google Shape;183;p26"/>
          <p:cNvSpPr txBox="1"/>
          <p:nvPr/>
        </p:nvSpPr>
        <p:spPr>
          <a:xfrm>
            <a:off x="547800" y="4157650"/>
            <a:ext cx="7065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rPr>
              <a:t>Presenta</a:t>
            </a:r>
            <a:r>
              <a:rPr lang="es">
                <a:latin typeface="Lexend Deca"/>
                <a:ea typeface="Lexend Deca"/>
                <a:cs typeface="Lexend Deca"/>
                <a:sym typeface="Lexend Deca"/>
              </a:rPr>
              <a:t> este cupón y tendrás el descuento que aquí aparece.</a:t>
            </a:r>
            <a:endParaRPr>
              <a:latin typeface="Lexend Deca"/>
              <a:ea typeface="Lexend Deca"/>
              <a:cs typeface="Lexend Deca"/>
              <a:sym typeface="Lexend Deca"/>
            </a:endParaRPr>
          </a:p>
        </p:txBody>
      </p:sp>
      <p:grpSp>
        <p:nvGrpSpPr>
          <p:cNvPr id="184" name="Google Shape;184;p26"/>
          <p:cNvGrpSpPr/>
          <p:nvPr/>
        </p:nvGrpSpPr>
        <p:grpSpPr>
          <a:xfrm>
            <a:off x="792211" y="1371882"/>
            <a:ext cx="3636035" cy="1767147"/>
            <a:chOff x="1154703" y="841775"/>
            <a:chExt cx="2522221" cy="1140905"/>
          </a:xfrm>
        </p:grpSpPr>
        <p:pic>
          <p:nvPicPr>
            <p:cNvPr id="185" name="Google Shape;185;p26"/>
            <p:cNvPicPr preferRelativeResize="0"/>
            <p:nvPr/>
          </p:nvPicPr>
          <p:blipFill rotWithShape="1">
            <a:blip r:embed="rId4">
              <a:alphaModFix/>
            </a:blip>
            <a:srcRect l="37095" t="29720" r="33296" b="27919"/>
            <a:stretch/>
          </p:blipFill>
          <p:spPr>
            <a:xfrm>
              <a:off x="1154703" y="841775"/>
              <a:ext cx="1120051" cy="114089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6" name="Google Shape;186;p26"/>
            <p:cNvSpPr txBox="1"/>
            <p:nvPr/>
          </p:nvSpPr>
          <p:spPr>
            <a:xfrm>
              <a:off x="2274725" y="841780"/>
              <a:ext cx="1402200" cy="114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Logo 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de la empresa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7"/>
          <p:cNvSpPr/>
          <p:nvPr/>
        </p:nvSpPr>
        <p:spPr>
          <a:xfrm>
            <a:off x="622875" y="475250"/>
            <a:ext cx="3974700" cy="3560400"/>
          </a:xfrm>
          <a:prstGeom prst="rect">
            <a:avLst/>
          </a:prstGeom>
          <a:solidFill>
            <a:srgbClr val="FCEAD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27"/>
          <p:cNvSpPr/>
          <p:nvPr/>
        </p:nvSpPr>
        <p:spPr>
          <a:xfrm>
            <a:off x="4597575" y="475250"/>
            <a:ext cx="3877800" cy="3560400"/>
          </a:xfrm>
          <a:prstGeom prst="rect">
            <a:avLst/>
          </a:prstGeom>
          <a:solidFill>
            <a:srgbClr val="FFBC4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70</a:t>
            </a:r>
            <a:r>
              <a:rPr lang="es" sz="40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 </a:t>
            </a: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%</a:t>
            </a:r>
            <a:endParaRPr sz="7200" b="1">
              <a:solidFill>
                <a:schemeClr val="lt1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193" name="Google Shape;193;p27"/>
          <p:cNvSpPr txBox="1"/>
          <p:nvPr/>
        </p:nvSpPr>
        <p:spPr>
          <a:xfrm>
            <a:off x="547800" y="4157650"/>
            <a:ext cx="7065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rPr>
              <a:t>Presenta</a:t>
            </a:r>
            <a:r>
              <a:rPr lang="es">
                <a:latin typeface="Lexend Deca"/>
                <a:ea typeface="Lexend Deca"/>
                <a:cs typeface="Lexend Deca"/>
                <a:sym typeface="Lexend Deca"/>
              </a:rPr>
              <a:t> este cupón y tendrás el descuento que aquí aparece.</a:t>
            </a:r>
            <a:endParaRPr>
              <a:latin typeface="Lexend Deca"/>
              <a:ea typeface="Lexend Deca"/>
              <a:cs typeface="Lexend Deca"/>
              <a:sym typeface="Lexend Deca"/>
            </a:endParaRPr>
          </a:p>
        </p:txBody>
      </p:sp>
      <p:grpSp>
        <p:nvGrpSpPr>
          <p:cNvPr id="194" name="Google Shape;194;p27"/>
          <p:cNvGrpSpPr/>
          <p:nvPr/>
        </p:nvGrpSpPr>
        <p:grpSpPr>
          <a:xfrm>
            <a:off x="792211" y="1371882"/>
            <a:ext cx="3636035" cy="1767147"/>
            <a:chOff x="1154703" y="841775"/>
            <a:chExt cx="2522221" cy="1140905"/>
          </a:xfrm>
        </p:grpSpPr>
        <p:pic>
          <p:nvPicPr>
            <p:cNvPr id="195" name="Google Shape;195;p27"/>
            <p:cNvPicPr preferRelativeResize="0"/>
            <p:nvPr/>
          </p:nvPicPr>
          <p:blipFill rotWithShape="1">
            <a:blip r:embed="rId4">
              <a:alphaModFix/>
            </a:blip>
            <a:srcRect l="37095" t="29720" r="33296" b="27919"/>
            <a:stretch/>
          </p:blipFill>
          <p:spPr>
            <a:xfrm>
              <a:off x="1154703" y="841775"/>
              <a:ext cx="1120051" cy="114089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96" name="Google Shape;196;p27"/>
            <p:cNvSpPr txBox="1"/>
            <p:nvPr/>
          </p:nvSpPr>
          <p:spPr>
            <a:xfrm>
              <a:off x="2274725" y="841780"/>
              <a:ext cx="1402200" cy="114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Logo 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de la empresa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8"/>
          <p:cNvSpPr/>
          <p:nvPr/>
        </p:nvSpPr>
        <p:spPr>
          <a:xfrm>
            <a:off x="622875" y="475250"/>
            <a:ext cx="3974700" cy="3560400"/>
          </a:xfrm>
          <a:prstGeom prst="rect">
            <a:avLst/>
          </a:prstGeom>
          <a:solidFill>
            <a:srgbClr val="FCEAD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28"/>
          <p:cNvSpPr/>
          <p:nvPr/>
        </p:nvSpPr>
        <p:spPr>
          <a:xfrm>
            <a:off x="4597575" y="475250"/>
            <a:ext cx="3877800" cy="3560400"/>
          </a:xfrm>
          <a:prstGeom prst="rect">
            <a:avLst/>
          </a:prstGeom>
          <a:solidFill>
            <a:srgbClr val="4FB06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75</a:t>
            </a:r>
            <a:r>
              <a:rPr lang="es" sz="40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 </a:t>
            </a: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%</a:t>
            </a:r>
            <a:endParaRPr sz="7200" b="1">
              <a:solidFill>
                <a:schemeClr val="lt1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203" name="Google Shape;203;p28"/>
          <p:cNvSpPr txBox="1"/>
          <p:nvPr/>
        </p:nvSpPr>
        <p:spPr>
          <a:xfrm>
            <a:off x="547800" y="4157650"/>
            <a:ext cx="7065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rPr>
              <a:t>Presenta</a:t>
            </a:r>
            <a:r>
              <a:rPr lang="es">
                <a:latin typeface="Lexend Deca"/>
                <a:ea typeface="Lexend Deca"/>
                <a:cs typeface="Lexend Deca"/>
                <a:sym typeface="Lexend Deca"/>
              </a:rPr>
              <a:t> este cupón y tendrás el descuento que aquí aparece.</a:t>
            </a:r>
            <a:endParaRPr>
              <a:latin typeface="Lexend Deca"/>
              <a:ea typeface="Lexend Deca"/>
              <a:cs typeface="Lexend Deca"/>
              <a:sym typeface="Lexend Deca"/>
            </a:endParaRPr>
          </a:p>
        </p:txBody>
      </p:sp>
      <p:grpSp>
        <p:nvGrpSpPr>
          <p:cNvPr id="204" name="Google Shape;204;p28"/>
          <p:cNvGrpSpPr/>
          <p:nvPr/>
        </p:nvGrpSpPr>
        <p:grpSpPr>
          <a:xfrm>
            <a:off x="792211" y="1371882"/>
            <a:ext cx="3636035" cy="1767147"/>
            <a:chOff x="1154703" y="841775"/>
            <a:chExt cx="2522221" cy="1140905"/>
          </a:xfrm>
        </p:grpSpPr>
        <p:pic>
          <p:nvPicPr>
            <p:cNvPr id="205" name="Google Shape;205;p28"/>
            <p:cNvPicPr preferRelativeResize="0"/>
            <p:nvPr/>
          </p:nvPicPr>
          <p:blipFill rotWithShape="1">
            <a:blip r:embed="rId4">
              <a:alphaModFix/>
            </a:blip>
            <a:srcRect l="37095" t="29720" r="33296" b="27919"/>
            <a:stretch/>
          </p:blipFill>
          <p:spPr>
            <a:xfrm>
              <a:off x="1154703" y="841775"/>
              <a:ext cx="1120051" cy="114089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6" name="Google Shape;206;p28"/>
            <p:cNvSpPr txBox="1"/>
            <p:nvPr/>
          </p:nvSpPr>
          <p:spPr>
            <a:xfrm>
              <a:off x="2274725" y="841780"/>
              <a:ext cx="1402200" cy="114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Logo 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de la empresa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9"/>
          <p:cNvSpPr/>
          <p:nvPr/>
        </p:nvSpPr>
        <p:spPr>
          <a:xfrm>
            <a:off x="622875" y="475250"/>
            <a:ext cx="3974700" cy="3560400"/>
          </a:xfrm>
          <a:prstGeom prst="rect">
            <a:avLst/>
          </a:prstGeom>
          <a:solidFill>
            <a:srgbClr val="FCEAD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29"/>
          <p:cNvSpPr/>
          <p:nvPr/>
        </p:nvSpPr>
        <p:spPr>
          <a:xfrm>
            <a:off x="4597575" y="475250"/>
            <a:ext cx="3877800" cy="3560400"/>
          </a:xfrm>
          <a:prstGeom prst="rect">
            <a:avLst/>
          </a:prstGeom>
          <a:solidFill>
            <a:srgbClr val="0FBFB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80</a:t>
            </a:r>
            <a:r>
              <a:rPr lang="es" sz="40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 </a:t>
            </a: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%</a:t>
            </a:r>
            <a:endParaRPr sz="7200" b="1">
              <a:solidFill>
                <a:schemeClr val="lt1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213" name="Google Shape;213;p29"/>
          <p:cNvSpPr txBox="1"/>
          <p:nvPr/>
        </p:nvSpPr>
        <p:spPr>
          <a:xfrm>
            <a:off x="547800" y="4157650"/>
            <a:ext cx="7065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rPr>
              <a:t>Presenta</a:t>
            </a:r>
            <a:r>
              <a:rPr lang="es">
                <a:latin typeface="Lexend Deca"/>
                <a:ea typeface="Lexend Deca"/>
                <a:cs typeface="Lexend Deca"/>
                <a:sym typeface="Lexend Deca"/>
              </a:rPr>
              <a:t> este cupón y tendrás el descuento que aquí aparece.</a:t>
            </a:r>
            <a:endParaRPr>
              <a:latin typeface="Lexend Deca"/>
              <a:ea typeface="Lexend Deca"/>
              <a:cs typeface="Lexend Deca"/>
              <a:sym typeface="Lexend Deca"/>
            </a:endParaRPr>
          </a:p>
        </p:txBody>
      </p:sp>
      <p:grpSp>
        <p:nvGrpSpPr>
          <p:cNvPr id="214" name="Google Shape;214;p29"/>
          <p:cNvGrpSpPr/>
          <p:nvPr/>
        </p:nvGrpSpPr>
        <p:grpSpPr>
          <a:xfrm>
            <a:off x="792211" y="1371882"/>
            <a:ext cx="3636035" cy="1767147"/>
            <a:chOff x="1154703" y="841775"/>
            <a:chExt cx="2522221" cy="1140905"/>
          </a:xfrm>
        </p:grpSpPr>
        <p:pic>
          <p:nvPicPr>
            <p:cNvPr id="215" name="Google Shape;215;p29"/>
            <p:cNvPicPr preferRelativeResize="0"/>
            <p:nvPr/>
          </p:nvPicPr>
          <p:blipFill rotWithShape="1">
            <a:blip r:embed="rId4">
              <a:alphaModFix/>
            </a:blip>
            <a:srcRect l="37095" t="29720" r="33296" b="27919"/>
            <a:stretch/>
          </p:blipFill>
          <p:spPr>
            <a:xfrm>
              <a:off x="1154703" y="841775"/>
              <a:ext cx="1120051" cy="114089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16" name="Google Shape;216;p29"/>
            <p:cNvSpPr txBox="1"/>
            <p:nvPr/>
          </p:nvSpPr>
          <p:spPr>
            <a:xfrm>
              <a:off x="2274725" y="841780"/>
              <a:ext cx="1402200" cy="114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Logo 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de la empresa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0"/>
          <p:cNvSpPr/>
          <p:nvPr/>
        </p:nvSpPr>
        <p:spPr>
          <a:xfrm>
            <a:off x="622875" y="475250"/>
            <a:ext cx="3974700" cy="3560400"/>
          </a:xfrm>
          <a:prstGeom prst="rect">
            <a:avLst/>
          </a:prstGeom>
          <a:solidFill>
            <a:srgbClr val="FCEAD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30"/>
          <p:cNvSpPr/>
          <p:nvPr/>
        </p:nvSpPr>
        <p:spPr>
          <a:xfrm>
            <a:off x="4597575" y="475250"/>
            <a:ext cx="3877800" cy="3560400"/>
          </a:xfrm>
          <a:prstGeom prst="rect">
            <a:avLst/>
          </a:prstGeom>
          <a:solidFill>
            <a:srgbClr val="0068B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85</a:t>
            </a:r>
            <a:r>
              <a:rPr lang="es" sz="40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 </a:t>
            </a: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%</a:t>
            </a:r>
            <a:endParaRPr sz="7200" b="1">
              <a:solidFill>
                <a:schemeClr val="lt1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223" name="Google Shape;223;p30"/>
          <p:cNvSpPr txBox="1"/>
          <p:nvPr/>
        </p:nvSpPr>
        <p:spPr>
          <a:xfrm>
            <a:off x="547800" y="4157650"/>
            <a:ext cx="7065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rPr>
              <a:t>Presenta</a:t>
            </a:r>
            <a:r>
              <a:rPr lang="es">
                <a:latin typeface="Lexend Deca"/>
                <a:ea typeface="Lexend Deca"/>
                <a:cs typeface="Lexend Deca"/>
                <a:sym typeface="Lexend Deca"/>
              </a:rPr>
              <a:t> este cupón y tendrás el descuento que aquí aparece.</a:t>
            </a:r>
            <a:endParaRPr>
              <a:latin typeface="Lexend Deca"/>
              <a:ea typeface="Lexend Deca"/>
              <a:cs typeface="Lexend Deca"/>
              <a:sym typeface="Lexend Deca"/>
            </a:endParaRPr>
          </a:p>
        </p:txBody>
      </p:sp>
      <p:grpSp>
        <p:nvGrpSpPr>
          <p:cNvPr id="224" name="Google Shape;224;p30"/>
          <p:cNvGrpSpPr/>
          <p:nvPr/>
        </p:nvGrpSpPr>
        <p:grpSpPr>
          <a:xfrm>
            <a:off x="792211" y="1371882"/>
            <a:ext cx="3636035" cy="1767147"/>
            <a:chOff x="1154703" y="841775"/>
            <a:chExt cx="2522221" cy="1140905"/>
          </a:xfrm>
        </p:grpSpPr>
        <p:pic>
          <p:nvPicPr>
            <p:cNvPr id="225" name="Google Shape;225;p30"/>
            <p:cNvPicPr preferRelativeResize="0"/>
            <p:nvPr/>
          </p:nvPicPr>
          <p:blipFill rotWithShape="1">
            <a:blip r:embed="rId4">
              <a:alphaModFix/>
            </a:blip>
            <a:srcRect l="37095" t="29720" r="33296" b="27919"/>
            <a:stretch/>
          </p:blipFill>
          <p:spPr>
            <a:xfrm>
              <a:off x="1154703" y="841775"/>
              <a:ext cx="1120051" cy="114089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26" name="Google Shape;226;p30"/>
            <p:cNvSpPr txBox="1"/>
            <p:nvPr/>
          </p:nvSpPr>
          <p:spPr>
            <a:xfrm>
              <a:off x="2274725" y="841780"/>
              <a:ext cx="1402200" cy="114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Logo 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de la empresa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1"/>
          <p:cNvSpPr/>
          <p:nvPr/>
        </p:nvSpPr>
        <p:spPr>
          <a:xfrm>
            <a:off x="622875" y="475250"/>
            <a:ext cx="3974700" cy="3560400"/>
          </a:xfrm>
          <a:prstGeom prst="rect">
            <a:avLst/>
          </a:prstGeom>
          <a:solidFill>
            <a:srgbClr val="FCEAD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31"/>
          <p:cNvSpPr/>
          <p:nvPr/>
        </p:nvSpPr>
        <p:spPr>
          <a:xfrm>
            <a:off x="4597575" y="475250"/>
            <a:ext cx="3877800" cy="3560400"/>
          </a:xfrm>
          <a:prstGeom prst="rect">
            <a:avLst/>
          </a:prstGeom>
          <a:solidFill>
            <a:srgbClr val="5C62D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90</a:t>
            </a:r>
            <a:r>
              <a:rPr lang="es" sz="40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 </a:t>
            </a: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%</a:t>
            </a:r>
            <a:endParaRPr sz="7200" b="1">
              <a:solidFill>
                <a:schemeClr val="lt1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233" name="Google Shape;233;p31"/>
          <p:cNvSpPr txBox="1"/>
          <p:nvPr/>
        </p:nvSpPr>
        <p:spPr>
          <a:xfrm>
            <a:off x="547800" y="4157650"/>
            <a:ext cx="7065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rPr>
              <a:t>Presenta</a:t>
            </a:r>
            <a:r>
              <a:rPr lang="es">
                <a:latin typeface="Lexend Deca"/>
                <a:ea typeface="Lexend Deca"/>
                <a:cs typeface="Lexend Deca"/>
                <a:sym typeface="Lexend Deca"/>
              </a:rPr>
              <a:t> este cupón y tendrás el descuento que aquí aparece.</a:t>
            </a:r>
            <a:endParaRPr>
              <a:latin typeface="Lexend Deca"/>
              <a:ea typeface="Lexend Deca"/>
              <a:cs typeface="Lexend Deca"/>
              <a:sym typeface="Lexend Deca"/>
            </a:endParaRPr>
          </a:p>
        </p:txBody>
      </p:sp>
      <p:grpSp>
        <p:nvGrpSpPr>
          <p:cNvPr id="234" name="Google Shape;234;p31"/>
          <p:cNvGrpSpPr/>
          <p:nvPr/>
        </p:nvGrpSpPr>
        <p:grpSpPr>
          <a:xfrm>
            <a:off x="792211" y="1371882"/>
            <a:ext cx="3636035" cy="1767147"/>
            <a:chOff x="1154703" y="841775"/>
            <a:chExt cx="2522221" cy="1140905"/>
          </a:xfrm>
        </p:grpSpPr>
        <p:pic>
          <p:nvPicPr>
            <p:cNvPr id="235" name="Google Shape;235;p31"/>
            <p:cNvPicPr preferRelativeResize="0"/>
            <p:nvPr/>
          </p:nvPicPr>
          <p:blipFill rotWithShape="1">
            <a:blip r:embed="rId4">
              <a:alphaModFix/>
            </a:blip>
            <a:srcRect l="37095" t="29720" r="33296" b="27919"/>
            <a:stretch/>
          </p:blipFill>
          <p:spPr>
            <a:xfrm>
              <a:off x="1154703" y="841775"/>
              <a:ext cx="1120051" cy="114089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36" name="Google Shape;236;p31"/>
            <p:cNvSpPr txBox="1"/>
            <p:nvPr/>
          </p:nvSpPr>
          <p:spPr>
            <a:xfrm>
              <a:off x="2274725" y="841780"/>
              <a:ext cx="1402200" cy="114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Logo 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de la empresa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/>
          <p:nvPr/>
        </p:nvSpPr>
        <p:spPr>
          <a:xfrm>
            <a:off x="622875" y="475250"/>
            <a:ext cx="3974700" cy="3560400"/>
          </a:xfrm>
          <a:prstGeom prst="rect">
            <a:avLst/>
          </a:prstGeom>
          <a:solidFill>
            <a:srgbClr val="FCEAD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4"/>
          <p:cNvSpPr/>
          <p:nvPr/>
        </p:nvSpPr>
        <p:spPr>
          <a:xfrm>
            <a:off x="4597575" y="475250"/>
            <a:ext cx="3877800" cy="3560400"/>
          </a:xfrm>
          <a:prstGeom prst="rect">
            <a:avLst/>
          </a:prstGeom>
          <a:solidFill>
            <a:srgbClr val="FF5C3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5</a:t>
            </a:r>
            <a:r>
              <a:rPr lang="es" sz="40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 </a:t>
            </a: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%</a:t>
            </a:r>
            <a:endParaRPr sz="7200" b="1">
              <a:solidFill>
                <a:schemeClr val="lt1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547800" y="4157650"/>
            <a:ext cx="7065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Lexend Deca"/>
                <a:ea typeface="Lexend Deca"/>
                <a:cs typeface="Lexend Deca"/>
                <a:sym typeface="Lexend Deca"/>
              </a:rPr>
              <a:t>Presenta este cupón y tendrás el descuento que aquí aparece.</a:t>
            </a:r>
            <a:endParaRPr>
              <a:latin typeface="Lexend Deca"/>
              <a:ea typeface="Lexend Deca"/>
              <a:cs typeface="Lexend Deca"/>
              <a:sym typeface="Lexend Deca"/>
            </a:endParaRPr>
          </a:p>
        </p:txBody>
      </p:sp>
      <p:grpSp>
        <p:nvGrpSpPr>
          <p:cNvPr id="64" name="Google Shape;64;p14"/>
          <p:cNvGrpSpPr/>
          <p:nvPr/>
        </p:nvGrpSpPr>
        <p:grpSpPr>
          <a:xfrm>
            <a:off x="792211" y="1371882"/>
            <a:ext cx="3636035" cy="1767147"/>
            <a:chOff x="1154703" y="841775"/>
            <a:chExt cx="2522221" cy="1140905"/>
          </a:xfrm>
        </p:grpSpPr>
        <p:pic>
          <p:nvPicPr>
            <p:cNvPr id="65" name="Google Shape;65;p14"/>
            <p:cNvPicPr preferRelativeResize="0"/>
            <p:nvPr/>
          </p:nvPicPr>
          <p:blipFill rotWithShape="1">
            <a:blip r:embed="rId4">
              <a:alphaModFix/>
            </a:blip>
            <a:srcRect l="37095" t="29720" r="33296" b="27919"/>
            <a:stretch/>
          </p:blipFill>
          <p:spPr>
            <a:xfrm>
              <a:off x="1154703" y="841775"/>
              <a:ext cx="1120051" cy="114089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6" name="Google Shape;66;p14"/>
            <p:cNvSpPr txBox="1"/>
            <p:nvPr/>
          </p:nvSpPr>
          <p:spPr>
            <a:xfrm>
              <a:off x="2274725" y="841780"/>
              <a:ext cx="1402200" cy="114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Logo 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de la empresa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1" name="Google Shape;241;p32"/>
          <p:cNvGrpSpPr/>
          <p:nvPr/>
        </p:nvGrpSpPr>
        <p:grpSpPr>
          <a:xfrm>
            <a:off x="252975" y="178325"/>
            <a:ext cx="2524851" cy="1446069"/>
            <a:chOff x="416250" y="352800"/>
            <a:chExt cx="2524851" cy="1446069"/>
          </a:xfrm>
        </p:grpSpPr>
        <p:pic>
          <p:nvPicPr>
            <p:cNvPr id="242" name="Google Shape;242;p3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16250" y="352800"/>
              <a:ext cx="2524851" cy="133952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43" name="Google Shape;243;p32"/>
            <p:cNvSpPr/>
            <p:nvPr/>
          </p:nvSpPr>
          <p:spPr>
            <a:xfrm>
              <a:off x="568814" y="475250"/>
              <a:ext cx="1112400" cy="993900"/>
            </a:xfrm>
            <a:prstGeom prst="rect">
              <a:avLst/>
            </a:prstGeom>
            <a:solidFill>
              <a:srgbClr val="FCEA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32"/>
            <p:cNvSpPr/>
            <p:nvPr/>
          </p:nvSpPr>
          <p:spPr>
            <a:xfrm>
              <a:off x="1681378" y="475250"/>
              <a:ext cx="1086000" cy="993900"/>
            </a:xfrm>
            <a:prstGeom prst="rect">
              <a:avLst/>
            </a:prstGeom>
            <a:solidFill>
              <a:srgbClr val="FF5C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5</a:t>
              </a:r>
              <a:r>
                <a:rPr lang="es" sz="1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    </a:t>
              </a: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%</a:t>
              </a:r>
              <a:endParaRPr sz="24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sp>
          <p:nvSpPr>
            <p:cNvPr id="245" name="Google Shape;245;p32"/>
            <p:cNvSpPr txBox="1"/>
            <p:nvPr/>
          </p:nvSpPr>
          <p:spPr>
            <a:xfrm>
              <a:off x="485250" y="1426569"/>
              <a:ext cx="1977300" cy="372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400">
                  <a:latin typeface="Lexend Deca"/>
                  <a:ea typeface="Lexend Deca"/>
                  <a:cs typeface="Lexend Deca"/>
                  <a:sym typeface="Lexend Deca"/>
                </a:rPr>
                <a:t>Presenta este cupón y tendrás el descuento que aquí aparece.</a:t>
              </a:r>
              <a:endParaRPr sz="400"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grpSp>
          <p:nvGrpSpPr>
            <p:cNvPr id="246" name="Google Shape;246;p32"/>
            <p:cNvGrpSpPr/>
            <p:nvPr/>
          </p:nvGrpSpPr>
          <p:grpSpPr>
            <a:xfrm>
              <a:off x="616652" y="725359"/>
              <a:ext cx="1018725" cy="492985"/>
              <a:chOff x="1154703" y="841775"/>
              <a:chExt cx="2522221" cy="1140905"/>
            </a:xfrm>
          </p:grpSpPr>
          <p:pic>
            <p:nvPicPr>
              <p:cNvPr id="247" name="Google Shape;247;p32"/>
              <p:cNvPicPr preferRelativeResize="0"/>
              <p:nvPr/>
            </p:nvPicPr>
            <p:blipFill rotWithShape="1">
              <a:blip r:embed="rId4">
                <a:alphaModFix/>
              </a:blip>
              <a:srcRect l="37095" t="29720" r="33296" b="27919"/>
              <a:stretch/>
            </p:blipFill>
            <p:spPr>
              <a:xfrm>
                <a:off x="1154703" y="841775"/>
                <a:ext cx="1120051" cy="11408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48" name="Google Shape;248;p32"/>
              <p:cNvSpPr txBox="1"/>
              <p:nvPr/>
            </p:nvSpPr>
            <p:spPr>
              <a:xfrm>
                <a:off x="2274725" y="841780"/>
                <a:ext cx="1402200" cy="1140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Logo 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de la empresa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</p:txBody>
          </p:sp>
        </p:grpSp>
      </p:grpSp>
      <p:grpSp>
        <p:nvGrpSpPr>
          <p:cNvPr id="249" name="Google Shape;249;p32"/>
          <p:cNvGrpSpPr/>
          <p:nvPr/>
        </p:nvGrpSpPr>
        <p:grpSpPr>
          <a:xfrm>
            <a:off x="3366038" y="178325"/>
            <a:ext cx="2524851" cy="1339526"/>
            <a:chOff x="416250" y="352800"/>
            <a:chExt cx="2524851" cy="1339526"/>
          </a:xfrm>
        </p:grpSpPr>
        <p:pic>
          <p:nvPicPr>
            <p:cNvPr id="250" name="Google Shape;250;p3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16250" y="352800"/>
              <a:ext cx="2524851" cy="133952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51" name="Google Shape;251;p32"/>
            <p:cNvSpPr/>
            <p:nvPr/>
          </p:nvSpPr>
          <p:spPr>
            <a:xfrm>
              <a:off x="568814" y="475250"/>
              <a:ext cx="1112400" cy="993900"/>
            </a:xfrm>
            <a:prstGeom prst="rect">
              <a:avLst/>
            </a:prstGeom>
            <a:solidFill>
              <a:srgbClr val="FCEA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32"/>
            <p:cNvSpPr/>
            <p:nvPr/>
          </p:nvSpPr>
          <p:spPr>
            <a:xfrm>
              <a:off x="1681378" y="475250"/>
              <a:ext cx="1086000" cy="993900"/>
            </a:xfrm>
            <a:prstGeom prst="rect">
              <a:avLst/>
            </a:prstGeom>
            <a:solidFill>
              <a:srgbClr val="F62D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10</a:t>
              </a:r>
              <a:r>
                <a:rPr lang="es" sz="1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    </a:t>
              </a: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%</a:t>
              </a:r>
              <a:endParaRPr sz="24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sp>
          <p:nvSpPr>
            <p:cNvPr id="253" name="Google Shape;253;p32"/>
            <p:cNvSpPr txBox="1"/>
            <p:nvPr/>
          </p:nvSpPr>
          <p:spPr>
            <a:xfrm>
              <a:off x="485248" y="1426577"/>
              <a:ext cx="1977300" cy="111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400">
                  <a:solidFill>
                    <a:schemeClr val="dk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Presenta</a:t>
              </a:r>
              <a:r>
                <a:rPr lang="es" sz="400">
                  <a:latin typeface="Lexend Deca"/>
                  <a:ea typeface="Lexend Deca"/>
                  <a:cs typeface="Lexend Deca"/>
                  <a:sym typeface="Lexend Deca"/>
                </a:rPr>
                <a:t> este cupón y tendrás el descuento que aquí aparece.</a:t>
              </a:r>
              <a:endParaRPr sz="400"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grpSp>
          <p:nvGrpSpPr>
            <p:cNvPr id="254" name="Google Shape;254;p32"/>
            <p:cNvGrpSpPr/>
            <p:nvPr/>
          </p:nvGrpSpPr>
          <p:grpSpPr>
            <a:xfrm>
              <a:off x="616652" y="725359"/>
              <a:ext cx="1018725" cy="492985"/>
              <a:chOff x="1154703" y="841775"/>
              <a:chExt cx="2522221" cy="1140905"/>
            </a:xfrm>
          </p:grpSpPr>
          <p:pic>
            <p:nvPicPr>
              <p:cNvPr id="255" name="Google Shape;255;p32"/>
              <p:cNvPicPr preferRelativeResize="0"/>
              <p:nvPr/>
            </p:nvPicPr>
            <p:blipFill rotWithShape="1">
              <a:blip r:embed="rId4">
                <a:alphaModFix/>
              </a:blip>
              <a:srcRect l="37095" t="29720" r="33296" b="27919"/>
              <a:stretch/>
            </p:blipFill>
            <p:spPr>
              <a:xfrm>
                <a:off x="1154703" y="841775"/>
                <a:ext cx="1120051" cy="11408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56" name="Google Shape;256;p32"/>
              <p:cNvSpPr txBox="1"/>
              <p:nvPr/>
            </p:nvSpPr>
            <p:spPr>
              <a:xfrm>
                <a:off x="2274725" y="841780"/>
                <a:ext cx="1402200" cy="1140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Logo 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de la empresa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</p:txBody>
          </p:sp>
        </p:grpSp>
      </p:grpSp>
      <p:grpSp>
        <p:nvGrpSpPr>
          <p:cNvPr id="257" name="Google Shape;257;p32"/>
          <p:cNvGrpSpPr/>
          <p:nvPr/>
        </p:nvGrpSpPr>
        <p:grpSpPr>
          <a:xfrm>
            <a:off x="6479100" y="178325"/>
            <a:ext cx="2524851" cy="1339526"/>
            <a:chOff x="416250" y="352800"/>
            <a:chExt cx="2524851" cy="1339526"/>
          </a:xfrm>
        </p:grpSpPr>
        <p:pic>
          <p:nvPicPr>
            <p:cNvPr id="258" name="Google Shape;258;p3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16250" y="352800"/>
              <a:ext cx="2524851" cy="133952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59" name="Google Shape;259;p32"/>
            <p:cNvSpPr/>
            <p:nvPr/>
          </p:nvSpPr>
          <p:spPr>
            <a:xfrm>
              <a:off x="568814" y="475250"/>
              <a:ext cx="1112400" cy="993900"/>
            </a:xfrm>
            <a:prstGeom prst="rect">
              <a:avLst/>
            </a:prstGeom>
            <a:solidFill>
              <a:srgbClr val="FCEA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32"/>
            <p:cNvSpPr/>
            <p:nvPr/>
          </p:nvSpPr>
          <p:spPr>
            <a:xfrm>
              <a:off x="1681378" y="475250"/>
              <a:ext cx="1086000" cy="993900"/>
            </a:xfrm>
            <a:prstGeom prst="rect">
              <a:avLst/>
            </a:prstGeom>
            <a:solidFill>
              <a:srgbClr val="ED2D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15</a:t>
              </a:r>
              <a:r>
                <a:rPr lang="es" sz="1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    </a:t>
              </a: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%</a:t>
              </a:r>
              <a:endParaRPr sz="24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sp>
          <p:nvSpPr>
            <p:cNvPr id="261" name="Google Shape;261;p32"/>
            <p:cNvSpPr txBox="1"/>
            <p:nvPr/>
          </p:nvSpPr>
          <p:spPr>
            <a:xfrm>
              <a:off x="485248" y="1426577"/>
              <a:ext cx="1977300" cy="111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400">
                  <a:solidFill>
                    <a:schemeClr val="dk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Presenta</a:t>
              </a:r>
              <a:r>
                <a:rPr lang="es" sz="400">
                  <a:latin typeface="Lexend Deca"/>
                  <a:ea typeface="Lexend Deca"/>
                  <a:cs typeface="Lexend Deca"/>
                  <a:sym typeface="Lexend Deca"/>
                </a:rPr>
                <a:t> este cupón y tendrás el descuento que aquí aparece.</a:t>
              </a:r>
              <a:endParaRPr sz="400"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grpSp>
          <p:nvGrpSpPr>
            <p:cNvPr id="262" name="Google Shape;262;p32"/>
            <p:cNvGrpSpPr/>
            <p:nvPr/>
          </p:nvGrpSpPr>
          <p:grpSpPr>
            <a:xfrm>
              <a:off x="616652" y="725359"/>
              <a:ext cx="1018725" cy="492985"/>
              <a:chOff x="1154703" y="841775"/>
              <a:chExt cx="2522221" cy="1140905"/>
            </a:xfrm>
          </p:grpSpPr>
          <p:pic>
            <p:nvPicPr>
              <p:cNvPr id="263" name="Google Shape;263;p32"/>
              <p:cNvPicPr preferRelativeResize="0"/>
              <p:nvPr/>
            </p:nvPicPr>
            <p:blipFill rotWithShape="1">
              <a:blip r:embed="rId4">
                <a:alphaModFix/>
              </a:blip>
              <a:srcRect l="37095" t="29720" r="33296" b="27919"/>
              <a:stretch/>
            </p:blipFill>
            <p:spPr>
              <a:xfrm>
                <a:off x="1154703" y="841775"/>
                <a:ext cx="1120051" cy="11408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64" name="Google Shape;264;p32"/>
              <p:cNvSpPr txBox="1"/>
              <p:nvPr/>
            </p:nvSpPr>
            <p:spPr>
              <a:xfrm>
                <a:off x="2274725" y="841780"/>
                <a:ext cx="1402200" cy="1140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Logo 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de la empresa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</p:txBody>
          </p:sp>
        </p:grpSp>
      </p:grpSp>
      <p:grpSp>
        <p:nvGrpSpPr>
          <p:cNvPr id="265" name="Google Shape;265;p32"/>
          <p:cNvGrpSpPr/>
          <p:nvPr/>
        </p:nvGrpSpPr>
        <p:grpSpPr>
          <a:xfrm>
            <a:off x="252975" y="1624325"/>
            <a:ext cx="2524851" cy="1339526"/>
            <a:chOff x="416250" y="352800"/>
            <a:chExt cx="2524851" cy="1339526"/>
          </a:xfrm>
        </p:grpSpPr>
        <p:pic>
          <p:nvPicPr>
            <p:cNvPr id="266" name="Google Shape;266;p3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16250" y="352800"/>
              <a:ext cx="2524851" cy="133952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67" name="Google Shape;267;p32"/>
            <p:cNvSpPr/>
            <p:nvPr/>
          </p:nvSpPr>
          <p:spPr>
            <a:xfrm>
              <a:off x="568814" y="475250"/>
              <a:ext cx="1112400" cy="993900"/>
            </a:xfrm>
            <a:prstGeom prst="rect">
              <a:avLst/>
            </a:prstGeom>
            <a:solidFill>
              <a:srgbClr val="FCEA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32"/>
            <p:cNvSpPr/>
            <p:nvPr/>
          </p:nvSpPr>
          <p:spPr>
            <a:xfrm>
              <a:off x="1681378" y="475250"/>
              <a:ext cx="1086000" cy="993900"/>
            </a:xfrm>
            <a:prstGeom prst="rect">
              <a:avLst/>
            </a:prstGeom>
            <a:solidFill>
              <a:srgbClr val="FF89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20</a:t>
              </a:r>
              <a:r>
                <a:rPr lang="es" sz="1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    </a:t>
              </a: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%</a:t>
              </a:r>
              <a:endParaRPr sz="24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sp>
          <p:nvSpPr>
            <p:cNvPr id="269" name="Google Shape;269;p32"/>
            <p:cNvSpPr txBox="1"/>
            <p:nvPr/>
          </p:nvSpPr>
          <p:spPr>
            <a:xfrm>
              <a:off x="485248" y="1426577"/>
              <a:ext cx="1977300" cy="111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400">
                  <a:solidFill>
                    <a:schemeClr val="dk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Presenta</a:t>
              </a:r>
              <a:r>
                <a:rPr lang="es" sz="400">
                  <a:latin typeface="Lexend Deca"/>
                  <a:ea typeface="Lexend Deca"/>
                  <a:cs typeface="Lexend Deca"/>
                  <a:sym typeface="Lexend Deca"/>
                </a:rPr>
                <a:t> este cupón y tendrás el descuento que aquí aparece.</a:t>
              </a:r>
              <a:endParaRPr sz="400"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grpSp>
          <p:nvGrpSpPr>
            <p:cNvPr id="270" name="Google Shape;270;p32"/>
            <p:cNvGrpSpPr/>
            <p:nvPr/>
          </p:nvGrpSpPr>
          <p:grpSpPr>
            <a:xfrm>
              <a:off x="616652" y="725359"/>
              <a:ext cx="1018725" cy="492985"/>
              <a:chOff x="1154703" y="841775"/>
              <a:chExt cx="2522221" cy="1140905"/>
            </a:xfrm>
          </p:grpSpPr>
          <p:pic>
            <p:nvPicPr>
              <p:cNvPr id="271" name="Google Shape;271;p32"/>
              <p:cNvPicPr preferRelativeResize="0"/>
              <p:nvPr/>
            </p:nvPicPr>
            <p:blipFill rotWithShape="1">
              <a:blip r:embed="rId4">
                <a:alphaModFix/>
              </a:blip>
              <a:srcRect l="37095" t="29720" r="33296" b="27919"/>
              <a:stretch/>
            </p:blipFill>
            <p:spPr>
              <a:xfrm>
                <a:off x="1154703" y="841775"/>
                <a:ext cx="1120051" cy="11408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72" name="Google Shape;272;p32"/>
              <p:cNvSpPr txBox="1"/>
              <p:nvPr/>
            </p:nvSpPr>
            <p:spPr>
              <a:xfrm>
                <a:off x="2274725" y="841780"/>
                <a:ext cx="1402200" cy="1140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Logo 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de la empresa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</p:txBody>
          </p:sp>
        </p:grpSp>
      </p:grpSp>
      <p:grpSp>
        <p:nvGrpSpPr>
          <p:cNvPr id="273" name="Google Shape;273;p32"/>
          <p:cNvGrpSpPr/>
          <p:nvPr/>
        </p:nvGrpSpPr>
        <p:grpSpPr>
          <a:xfrm>
            <a:off x="3366038" y="1624325"/>
            <a:ext cx="2524851" cy="1339526"/>
            <a:chOff x="416250" y="352800"/>
            <a:chExt cx="2524851" cy="1339526"/>
          </a:xfrm>
        </p:grpSpPr>
        <p:pic>
          <p:nvPicPr>
            <p:cNvPr id="274" name="Google Shape;274;p3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16250" y="352800"/>
              <a:ext cx="2524851" cy="133952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75" name="Google Shape;275;p32"/>
            <p:cNvSpPr/>
            <p:nvPr/>
          </p:nvSpPr>
          <p:spPr>
            <a:xfrm>
              <a:off x="568814" y="475250"/>
              <a:ext cx="1112400" cy="993900"/>
            </a:xfrm>
            <a:prstGeom prst="rect">
              <a:avLst/>
            </a:prstGeom>
            <a:solidFill>
              <a:srgbClr val="FCEA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32"/>
            <p:cNvSpPr/>
            <p:nvPr/>
          </p:nvSpPr>
          <p:spPr>
            <a:xfrm>
              <a:off x="1681378" y="475250"/>
              <a:ext cx="1086000" cy="993900"/>
            </a:xfrm>
            <a:prstGeom prst="rect">
              <a:avLst/>
            </a:prstGeom>
            <a:solidFill>
              <a:srgbClr val="FFBC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25</a:t>
              </a:r>
              <a:r>
                <a:rPr lang="es" sz="1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    </a:t>
              </a: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%</a:t>
              </a:r>
              <a:endParaRPr sz="24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sp>
          <p:nvSpPr>
            <p:cNvPr id="277" name="Google Shape;277;p32"/>
            <p:cNvSpPr txBox="1"/>
            <p:nvPr/>
          </p:nvSpPr>
          <p:spPr>
            <a:xfrm>
              <a:off x="485248" y="1426577"/>
              <a:ext cx="1977300" cy="111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400">
                  <a:solidFill>
                    <a:schemeClr val="dk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Presenta</a:t>
              </a:r>
              <a:r>
                <a:rPr lang="es" sz="400">
                  <a:latin typeface="Lexend Deca"/>
                  <a:ea typeface="Lexend Deca"/>
                  <a:cs typeface="Lexend Deca"/>
                  <a:sym typeface="Lexend Deca"/>
                </a:rPr>
                <a:t> este cupón y tendrás el descuento que aquí aparece.</a:t>
              </a:r>
              <a:endParaRPr sz="400"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grpSp>
          <p:nvGrpSpPr>
            <p:cNvPr id="278" name="Google Shape;278;p32"/>
            <p:cNvGrpSpPr/>
            <p:nvPr/>
          </p:nvGrpSpPr>
          <p:grpSpPr>
            <a:xfrm>
              <a:off x="616652" y="725359"/>
              <a:ext cx="1018725" cy="492985"/>
              <a:chOff x="1154703" y="841775"/>
              <a:chExt cx="2522221" cy="1140905"/>
            </a:xfrm>
          </p:grpSpPr>
          <p:pic>
            <p:nvPicPr>
              <p:cNvPr id="279" name="Google Shape;279;p32"/>
              <p:cNvPicPr preferRelativeResize="0"/>
              <p:nvPr/>
            </p:nvPicPr>
            <p:blipFill rotWithShape="1">
              <a:blip r:embed="rId4">
                <a:alphaModFix/>
              </a:blip>
              <a:srcRect l="37095" t="29720" r="33296" b="27919"/>
              <a:stretch/>
            </p:blipFill>
            <p:spPr>
              <a:xfrm>
                <a:off x="1154703" y="841775"/>
                <a:ext cx="1120051" cy="11408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80" name="Google Shape;280;p32"/>
              <p:cNvSpPr txBox="1"/>
              <p:nvPr/>
            </p:nvSpPr>
            <p:spPr>
              <a:xfrm>
                <a:off x="2274725" y="841780"/>
                <a:ext cx="1402200" cy="1140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Logo 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de la empresa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</p:txBody>
          </p:sp>
        </p:grpSp>
      </p:grpSp>
      <p:grpSp>
        <p:nvGrpSpPr>
          <p:cNvPr id="281" name="Google Shape;281;p32"/>
          <p:cNvGrpSpPr/>
          <p:nvPr/>
        </p:nvGrpSpPr>
        <p:grpSpPr>
          <a:xfrm>
            <a:off x="6479100" y="1624325"/>
            <a:ext cx="2524851" cy="1339526"/>
            <a:chOff x="416250" y="352800"/>
            <a:chExt cx="2524851" cy="1339526"/>
          </a:xfrm>
        </p:grpSpPr>
        <p:pic>
          <p:nvPicPr>
            <p:cNvPr id="282" name="Google Shape;282;p3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16250" y="352800"/>
              <a:ext cx="2524851" cy="133952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83" name="Google Shape;283;p32"/>
            <p:cNvSpPr/>
            <p:nvPr/>
          </p:nvSpPr>
          <p:spPr>
            <a:xfrm>
              <a:off x="568814" y="475250"/>
              <a:ext cx="1112400" cy="993900"/>
            </a:xfrm>
            <a:prstGeom prst="rect">
              <a:avLst/>
            </a:prstGeom>
            <a:solidFill>
              <a:srgbClr val="FCEA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32"/>
            <p:cNvSpPr/>
            <p:nvPr/>
          </p:nvSpPr>
          <p:spPr>
            <a:xfrm>
              <a:off x="1681378" y="475250"/>
              <a:ext cx="1086000" cy="993900"/>
            </a:xfrm>
            <a:prstGeom prst="rect">
              <a:avLst/>
            </a:prstGeom>
            <a:solidFill>
              <a:srgbClr val="4FB0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30</a:t>
              </a:r>
              <a:r>
                <a:rPr lang="es" sz="1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    </a:t>
              </a: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%</a:t>
              </a:r>
              <a:endParaRPr sz="24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sp>
          <p:nvSpPr>
            <p:cNvPr id="285" name="Google Shape;285;p32"/>
            <p:cNvSpPr txBox="1"/>
            <p:nvPr/>
          </p:nvSpPr>
          <p:spPr>
            <a:xfrm>
              <a:off x="485248" y="1426577"/>
              <a:ext cx="1977300" cy="111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400">
                  <a:solidFill>
                    <a:schemeClr val="dk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Presenta</a:t>
              </a:r>
              <a:r>
                <a:rPr lang="es" sz="400">
                  <a:latin typeface="Lexend Deca"/>
                  <a:ea typeface="Lexend Deca"/>
                  <a:cs typeface="Lexend Deca"/>
                  <a:sym typeface="Lexend Deca"/>
                </a:rPr>
                <a:t> este cupón y tendrás el descuento que aquí aparece.</a:t>
              </a:r>
              <a:endParaRPr sz="400"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grpSp>
          <p:nvGrpSpPr>
            <p:cNvPr id="286" name="Google Shape;286;p32"/>
            <p:cNvGrpSpPr/>
            <p:nvPr/>
          </p:nvGrpSpPr>
          <p:grpSpPr>
            <a:xfrm>
              <a:off x="616652" y="725359"/>
              <a:ext cx="1018725" cy="492985"/>
              <a:chOff x="1154703" y="841775"/>
              <a:chExt cx="2522221" cy="1140905"/>
            </a:xfrm>
          </p:grpSpPr>
          <p:pic>
            <p:nvPicPr>
              <p:cNvPr id="287" name="Google Shape;287;p32"/>
              <p:cNvPicPr preferRelativeResize="0"/>
              <p:nvPr/>
            </p:nvPicPr>
            <p:blipFill rotWithShape="1">
              <a:blip r:embed="rId4">
                <a:alphaModFix/>
              </a:blip>
              <a:srcRect l="37095" t="29720" r="33296" b="27919"/>
              <a:stretch/>
            </p:blipFill>
            <p:spPr>
              <a:xfrm>
                <a:off x="1154703" y="841775"/>
                <a:ext cx="1120051" cy="11408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88" name="Google Shape;288;p32"/>
              <p:cNvSpPr txBox="1"/>
              <p:nvPr/>
            </p:nvSpPr>
            <p:spPr>
              <a:xfrm>
                <a:off x="2274725" y="841780"/>
                <a:ext cx="1402200" cy="1140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Logo 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de la empresa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</p:txBody>
          </p:sp>
        </p:grpSp>
      </p:grpSp>
      <p:grpSp>
        <p:nvGrpSpPr>
          <p:cNvPr id="289" name="Google Shape;289;p32"/>
          <p:cNvGrpSpPr/>
          <p:nvPr/>
        </p:nvGrpSpPr>
        <p:grpSpPr>
          <a:xfrm>
            <a:off x="252975" y="3361250"/>
            <a:ext cx="2524851" cy="1339526"/>
            <a:chOff x="416250" y="352800"/>
            <a:chExt cx="2524851" cy="1339526"/>
          </a:xfrm>
        </p:grpSpPr>
        <p:pic>
          <p:nvPicPr>
            <p:cNvPr id="290" name="Google Shape;290;p3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16250" y="352800"/>
              <a:ext cx="2524851" cy="133952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91" name="Google Shape;291;p32"/>
            <p:cNvSpPr/>
            <p:nvPr/>
          </p:nvSpPr>
          <p:spPr>
            <a:xfrm>
              <a:off x="568814" y="475250"/>
              <a:ext cx="1112400" cy="993900"/>
            </a:xfrm>
            <a:prstGeom prst="rect">
              <a:avLst/>
            </a:prstGeom>
            <a:solidFill>
              <a:srgbClr val="FCEA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32"/>
            <p:cNvSpPr/>
            <p:nvPr/>
          </p:nvSpPr>
          <p:spPr>
            <a:xfrm>
              <a:off x="1681378" y="475250"/>
              <a:ext cx="1086000" cy="993900"/>
            </a:xfrm>
            <a:prstGeom prst="rect">
              <a:avLst/>
            </a:prstGeom>
            <a:solidFill>
              <a:srgbClr val="0FB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35</a:t>
              </a:r>
              <a:r>
                <a:rPr lang="es" sz="1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    </a:t>
              </a: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%</a:t>
              </a:r>
              <a:endParaRPr sz="24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sp>
          <p:nvSpPr>
            <p:cNvPr id="293" name="Google Shape;293;p32"/>
            <p:cNvSpPr txBox="1"/>
            <p:nvPr/>
          </p:nvSpPr>
          <p:spPr>
            <a:xfrm>
              <a:off x="485248" y="1426577"/>
              <a:ext cx="1977300" cy="111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400">
                  <a:solidFill>
                    <a:schemeClr val="dk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Presenta</a:t>
              </a:r>
              <a:r>
                <a:rPr lang="es" sz="400">
                  <a:latin typeface="Lexend Deca"/>
                  <a:ea typeface="Lexend Deca"/>
                  <a:cs typeface="Lexend Deca"/>
                  <a:sym typeface="Lexend Deca"/>
                </a:rPr>
                <a:t> este cupón y tendrás el descuento que aquí aparece.</a:t>
              </a:r>
              <a:endParaRPr sz="400"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grpSp>
          <p:nvGrpSpPr>
            <p:cNvPr id="294" name="Google Shape;294;p32"/>
            <p:cNvGrpSpPr/>
            <p:nvPr/>
          </p:nvGrpSpPr>
          <p:grpSpPr>
            <a:xfrm>
              <a:off x="616652" y="725359"/>
              <a:ext cx="1018725" cy="492985"/>
              <a:chOff x="1154703" y="841775"/>
              <a:chExt cx="2522221" cy="1140905"/>
            </a:xfrm>
          </p:grpSpPr>
          <p:pic>
            <p:nvPicPr>
              <p:cNvPr id="295" name="Google Shape;295;p32"/>
              <p:cNvPicPr preferRelativeResize="0"/>
              <p:nvPr/>
            </p:nvPicPr>
            <p:blipFill rotWithShape="1">
              <a:blip r:embed="rId4">
                <a:alphaModFix/>
              </a:blip>
              <a:srcRect l="37095" t="29720" r="33296" b="27919"/>
              <a:stretch/>
            </p:blipFill>
            <p:spPr>
              <a:xfrm>
                <a:off x="1154703" y="841775"/>
                <a:ext cx="1120051" cy="11408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96" name="Google Shape;296;p32"/>
              <p:cNvSpPr txBox="1"/>
              <p:nvPr/>
            </p:nvSpPr>
            <p:spPr>
              <a:xfrm>
                <a:off x="2274725" y="841780"/>
                <a:ext cx="1402200" cy="1140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Logo 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de la empresa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</p:txBody>
          </p:sp>
        </p:grpSp>
      </p:grpSp>
      <p:grpSp>
        <p:nvGrpSpPr>
          <p:cNvPr id="297" name="Google Shape;297;p32"/>
          <p:cNvGrpSpPr/>
          <p:nvPr/>
        </p:nvGrpSpPr>
        <p:grpSpPr>
          <a:xfrm>
            <a:off x="3366038" y="3361250"/>
            <a:ext cx="2524851" cy="1339526"/>
            <a:chOff x="416250" y="352800"/>
            <a:chExt cx="2524851" cy="1339526"/>
          </a:xfrm>
        </p:grpSpPr>
        <p:pic>
          <p:nvPicPr>
            <p:cNvPr id="298" name="Google Shape;298;p3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16250" y="352800"/>
              <a:ext cx="2524851" cy="133952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99" name="Google Shape;299;p32"/>
            <p:cNvSpPr/>
            <p:nvPr/>
          </p:nvSpPr>
          <p:spPr>
            <a:xfrm>
              <a:off x="568814" y="475250"/>
              <a:ext cx="1112400" cy="993900"/>
            </a:xfrm>
            <a:prstGeom prst="rect">
              <a:avLst/>
            </a:prstGeom>
            <a:solidFill>
              <a:srgbClr val="FCEA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32"/>
            <p:cNvSpPr/>
            <p:nvPr/>
          </p:nvSpPr>
          <p:spPr>
            <a:xfrm>
              <a:off x="1681378" y="475250"/>
              <a:ext cx="1086000" cy="993900"/>
            </a:xfrm>
            <a:prstGeom prst="rect">
              <a:avLst/>
            </a:prstGeom>
            <a:solidFill>
              <a:srgbClr val="0068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40</a:t>
              </a:r>
              <a:r>
                <a:rPr lang="es" sz="1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    </a:t>
              </a: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%</a:t>
              </a:r>
              <a:endParaRPr sz="24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sp>
          <p:nvSpPr>
            <p:cNvPr id="301" name="Google Shape;301;p32"/>
            <p:cNvSpPr txBox="1"/>
            <p:nvPr/>
          </p:nvSpPr>
          <p:spPr>
            <a:xfrm>
              <a:off x="485248" y="1426577"/>
              <a:ext cx="1977300" cy="111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400">
                  <a:solidFill>
                    <a:schemeClr val="dk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Presenta</a:t>
              </a:r>
              <a:r>
                <a:rPr lang="es" sz="400">
                  <a:latin typeface="Lexend Deca"/>
                  <a:ea typeface="Lexend Deca"/>
                  <a:cs typeface="Lexend Deca"/>
                  <a:sym typeface="Lexend Deca"/>
                </a:rPr>
                <a:t> este cupón y tendrás el descuento que aquí aparece.</a:t>
              </a:r>
              <a:endParaRPr sz="400"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grpSp>
          <p:nvGrpSpPr>
            <p:cNvPr id="302" name="Google Shape;302;p32"/>
            <p:cNvGrpSpPr/>
            <p:nvPr/>
          </p:nvGrpSpPr>
          <p:grpSpPr>
            <a:xfrm>
              <a:off x="616652" y="725359"/>
              <a:ext cx="1018725" cy="492985"/>
              <a:chOff x="1154703" y="841775"/>
              <a:chExt cx="2522221" cy="1140905"/>
            </a:xfrm>
          </p:grpSpPr>
          <p:pic>
            <p:nvPicPr>
              <p:cNvPr id="303" name="Google Shape;303;p32"/>
              <p:cNvPicPr preferRelativeResize="0"/>
              <p:nvPr/>
            </p:nvPicPr>
            <p:blipFill rotWithShape="1">
              <a:blip r:embed="rId4">
                <a:alphaModFix/>
              </a:blip>
              <a:srcRect l="37095" t="29720" r="33296" b="27919"/>
              <a:stretch/>
            </p:blipFill>
            <p:spPr>
              <a:xfrm>
                <a:off x="1154703" y="841775"/>
                <a:ext cx="1120051" cy="11408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04" name="Google Shape;304;p32"/>
              <p:cNvSpPr txBox="1"/>
              <p:nvPr/>
            </p:nvSpPr>
            <p:spPr>
              <a:xfrm>
                <a:off x="2274725" y="841780"/>
                <a:ext cx="1402200" cy="1140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Logo 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de la empresa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</p:txBody>
          </p:sp>
        </p:grpSp>
      </p:grpSp>
      <p:grpSp>
        <p:nvGrpSpPr>
          <p:cNvPr id="305" name="Google Shape;305;p32"/>
          <p:cNvGrpSpPr/>
          <p:nvPr/>
        </p:nvGrpSpPr>
        <p:grpSpPr>
          <a:xfrm>
            <a:off x="6479100" y="3361250"/>
            <a:ext cx="2524851" cy="1339526"/>
            <a:chOff x="416250" y="352800"/>
            <a:chExt cx="2524851" cy="1339526"/>
          </a:xfrm>
        </p:grpSpPr>
        <p:pic>
          <p:nvPicPr>
            <p:cNvPr id="306" name="Google Shape;306;p3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16250" y="352800"/>
              <a:ext cx="2524851" cy="133952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07" name="Google Shape;307;p32"/>
            <p:cNvSpPr/>
            <p:nvPr/>
          </p:nvSpPr>
          <p:spPr>
            <a:xfrm>
              <a:off x="568814" y="475250"/>
              <a:ext cx="1112400" cy="993900"/>
            </a:xfrm>
            <a:prstGeom prst="rect">
              <a:avLst/>
            </a:prstGeom>
            <a:solidFill>
              <a:srgbClr val="FCEA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32"/>
            <p:cNvSpPr/>
            <p:nvPr/>
          </p:nvSpPr>
          <p:spPr>
            <a:xfrm>
              <a:off x="1681378" y="475250"/>
              <a:ext cx="1086000" cy="993900"/>
            </a:xfrm>
            <a:prstGeom prst="rect">
              <a:avLst/>
            </a:prstGeom>
            <a:solidFill>
              <a:srgbClr val="5C62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45</a:t>
              </a:r>
              <a:r>
                <a:rPr lang="es" sz="1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    </a:t>
              </a: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%</a:t>
              </a:r>
              <a:endParaRPr sz="24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sp>
          <p:nvSpPr>
            <p:cNvPr id="309" name="Google Shape;309;p32"/>
            <p:cNvSpPr txBox="1"/>
            <p:nvPr/>
          </p:nvSpPr>
          <p:spPr>
            <a:xfrm>
              <a:off x="485248" y="1426577"/>
              <a:ext cx="1977300" cy="111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400">
                  <a:solidFill>
                    <a:schemeClr val="dk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Presenta</a:t>
              </a:r>
              <a:r>
                <a:rPr lang="es" sz="400">
                  <a:latin typeface="Lexend Deca"/>
                  <a:ea typeface="Lexend Deca"/>
                  <a:cs typeface="Lexend Deca"/>
                  <a:sym typeface="Lexend Deca"/>
                </a:rPr>
                <a:t> este cupón y tendrás el descuento que aquí aparece.</a:t>
              </a:r>
              <a:endParaRPr sz="400"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grpSp>
          <p:nvGrpSpPr>
            <p:cNvPr id="310" name="Google Shape;310;p32"/>
            <p:cNvGrpSpPr/>
            <p:nvPr/>
          </p:nvGrpSpPr>
          <p:grpSpPr>
            <a:xfrm>
              <a:off x="616652" y="725359"/>
              <a:ext cx="1018725" cy="492985"/>
              <a:chOff x="1154703" y="841775"/>
              <a:chExt cx="2522221" cy="1140905"/>
            </a:xfrm>
          </p:grpSpPr>
          <p:pic>
            <p:nvPicPr>
              <p:cNvPr id="311" name="Google Shape;311;p32"/>
              <p:cNvPicPr preferRelativeResize="0"/>
              <p:nvPr/>
            </p:nvPicPr>
            <p:blipFill rotWithShape="1">
              <a:blip r:embed="rId4">
                <a:alphaModFix/>
              </a:blip>
              <a:srcRect l="37095" t="29720" r="33296" b="27919"/>
              <a:stretch/>
            </p:blipFill>
            <p:spPr>
              <a:xfrm>
                <a:off x="1154703" y="841775"/>
                <a:ext cx="1120051" cy="11408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12" name="Google Shape;312;p32"/>
              <p:cNvSpPr txBox="1"/>
              <p:nvPr/>
            </p:nvSpPr>
            <p:spPr>
              <a:xfrm>
                <a:off x="2274725" y="841780"/>
                <a:ext cx="1402200" cy="1140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Logo 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de la empresa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</p:txBody>
          </p:sp>
        </p:grp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" name="Google Shape;317;p33"/>
          <p:cNvGrpSpPr/>
          <p:nvPr/>
        </p:nvGrpSpPr>
        <p:grpSpPr>
          <a:xfrm>
            <a:off x="252975" y="178325"/>
            <a:ext cx="2524851" cy="1339526"/>
            <a:chOff x="416250" y="352800"/>
            <a:chExt cx="2524851" cy="1339526"/>
          </a:xfrm>
        </p:grpSpPr>
        <p:pic>
          <p:nvPicPr>
            <p:cNvPr id="318" name="Google Shape;318;p3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16250" y="352800"/>
              <a:ext cx="2524851" cy="133952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19" name="Google Shape;319;p33"/>
            <p:cNvSpPr/>
            <p:nvPr/>
          </p:nvSpPr>
          <p:spPr>
            <a:xfrm>
              <a:off x="568814" y="475250"/>
              <a:ext cx="1112400" cy="993900"/>
            </a:xfrm>
            <a:prstGeom prst="rect">
              <a:avLst/>
            </a:prstGeom>
            <a:solidFill>
              <a:srgbClr val="FCEA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33"/>
            <p:cNvSpPr/>
            <p:nvPr/>
          </p:nvSpPr>
          <p:spPr>
            <a:xfrm>
              <a:off x="1681378" y="475250"/>
              <a:ext cx="1086000" cy="993900"/>
            </a:xfrm>
            <a:prstGeom prst="rect">
              <a:avLst/>
            </a:prstGeom>
            <a:solidFill>
              <a:srgbClr val="FF5C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50</a:t>
              </a:r>
              <a:r>
                <a:rPr lang="es" sz="1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    </a:t>
              </a: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%</a:t>
              </a:r>
              <a:endParaRPr sz="24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sp>
          <p:nvSpPr>
            <p:cNvPr id="321" name="Google Shape;321;p33"/>
            <p:cNvSpPr txBox="1"/>
            <p:nvPr/>
          </p:nvSpPr>
          <p:spPr>
            <a:xfrm>
              <a:off x="485248" y="1426577"/>
              <a:ext cx="1977300" cy="111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400">
                  <a:solidFill>
                    <a:schemeClr val="dk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Presenta</a:t>
              </a:r>
              <a:r>
                <a:rPr lang="es" sz="400">
                  <a:latin typeface="Lexend Deca"/>
                  <a:ea typeface="Lexend Deca"/>
                  <a:cs typeface="Lexend Deca"/>
                  <a:sym typeface="Lexend Deca"/>
                </a:rPr>
                <a:t> este cupón y tendrás el descuento que aquí aparece.</a:t>
              </a:r>
              <a:endParaRPr sz="400"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grpSp>
          <p:nvGrpSpPr>
            <p:cNvPr id="322" name="Google Shape;322;p33"/>
            <p:cNvGrpSpPr/>
            <p:nvPr/>
          </p:nvGrpSpPr>
          <p:grpSpPr>
            <a:xfrm>
              <a:off x="616652" y="725359"/>
              <a:ext cx="1018725" cy="492985"/>
              <a:chOff x="1154703" y="841775"/>
              <a:chExt cx="2522221" cy="1140905"/>
            </a:xfrm>
          </p:grpSpPr>
          <p:pic>
            <p:nvPicPr>
              <p:cNvPr id="323" name="Google Shape;323;p33"/>
              <p:cNvPicPr preferRelativeResize="0"/>
              <p:nvPr/>
            </p:nvPicPr>
            <p:blipFill rotWithShape="1">
              <a:blip r:embed="rId4">
                <a:alphaModFix/>
              </a:blip>
              <a:srcRect l="37095" t="29720" r="33296" b="27919"/>
              <a:stretch/>
            </p:blipFill>
            <p:spPr>
              <a:xfrm>
                <a:off x="1154703" y="841775"/>
                <a:ext cx="1120051" cy="11408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24" name="Google Shape;324;p33"/>
              <p:cNvSpPr txBox="1"/>
              <p:nvPr/>
            </p:nvSpPr>
            <p:spPr>
              <a:xfrm>
                <a:off x="2274725" y="841780"/>
                <a:ext cx="1402200" cy="1140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Logo 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de la empresa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</p:txBody>
          </p:sp>
        </p:grpSp>
      </p:grpSp>
      <p:grpSp>
        <p:nvGrpSpPr>
          <p:cNvPr id="325" name="Google Shape;325;p33"/>
          <p:cNvGrpSpPr/>
          <p:nvPr/>
        </p:nvGrpSpPr>
        <p:grpSpPr>
          <a:xfrm>
            <a:off x="3366038" y="178325"/>
            <a:ext cx="2524851" cy="1339526"/>
            <a:chOff x="416250" y="352800"/>
            <a:chExt cx="2524851" cy="1339526"/>
          </a:xfrm>
        </p:grpSpPr>
        <p:pic>
          <p:nvPicPr>
            <p:cNvPr id="326" name="Google Shape;326;p3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16250" y="352800"/>
              <a:ext cx="2524851" cy="133952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27" name="Google Shape;327;p33"/>
            <p:cNvSpPr/>
            <p:nvPr/>
          </p:nvSpPr>
          <p:spPr>
            <a:xfrm>
              <a:off x="568814" y="475250"/>
              <a:ext cx="1112400" cy="993900"/>
            </a:xfrm>
            <a:prstGeom prst="rect">
              <a:avLst/>
            </a:prstGeom>
            <a:solidFill>
              <a:srgbClr val="FCEA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33"/>
            <p:cNvSpPr/>
            <p:nvPr/>
          </p:nvSpPr>
          <p:spPr>
            <a:xfrm>
              <a:off x="1681378" y="475250"/>
              <a:ext cx="1086000" cy="993900"/>
            </a:xfrm>
            <a:prstGeom prst="rect">
              <a:avLst/>
            </a:prstGeom>
            <a:solidFill>
              <a:srgbClr val="F62D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55</a:t>
              </a:r>
              <a:r>
                <a:rPr lang="es" sz="1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    </a:t>
              </a: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%</a:t>
              </a:r>
              <a:endParaRPr sz="24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sp>
          <p:nvSpPr>
            <p:cNvPr id="329" name="Google Shape;329;p33"/>
            <p:cNvSpPr txBox="1"/>
            <p:nvPr/>
          </p:nvSpPr>
          <p:spPr>
            <a:xfrm>
              <a:off x="485248" y="1426577"/>
              <a:ext cx="1977300" cy="111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400">
                  <a:solidFill>
                    <a:schemeClr val="dk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Presenta</a:t>
              </a:r>
              <a:r>
                <a:rPr lang="es" sz="400">
                  <a:latin typeface="Lexend Deca"/>
                  <a:ea typeface="Lexend Deca"/>
                  <a:cs typeface="Lexend Deca"/>
                  <a:sym typeface="Lexend Deca"/>
                </a:rPr>
                <a:t> este cupón y tendrás el descuento que aquí aparece.</a:t>
              </a:r>
              <a:endParaRPr sz="400"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grpSp>
          <p:nvGrpSpPr>
            <p:cNvPr id="330" name="Google Shape;330;p33"/>
            <p:cNvGrpSpPr/>
            <p:nvPr/>
          </p:nvGrpSpPr>
          <p:grpSpPr>
            <a:xfrm>
              <a:off x="616652" y="725359"/>
              <a:ext cx="1018725" cy="492985"/>
              <a:chOff x="1154703" y="841775"/>
              <a:chExt cx="2522221" cy="1140905"/>
            </a:xfrm>
          </p:grpSpPr>
          <p:pic>
            <p:nvPicPr>
              <p:cNvPr id="331" name="Google Shape;331;p33"/>
              <p:cNvPicPr preferRelativeResize="0"/>
              <p:nvPr/>
            </p:nvPicPr>
            <p:blipFill rotWithShape="1">
              <a:blip r:embed="rId4">
                <a:alphaModFix/>
              </a:blip>
              <a:srcRect l="37095" t="29720" r="33296" b="27919"/>
              <a:stretch/>
            </p:blipFill>
            <p:spPr>
              <a:xfrm>
                <a:off x="1154703" y="841775"/>
                <a:ext cx="1120051" cy="11408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32" name="Google Shape;332;p33"/>
              <p:cNvSpPr txBox="1"/>
              <p:nvPr/>
            </p:nvSpPr>
            <p:spPr>
              <a:xfrm>
                <a:off x="2274725" y="841780"/>
                <a:ext cx="1402200" cy="1140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Logo 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de la empresa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</p:txBody>
          </p:sp>
        </p:grpSp>
      </p:grpSp>
      <p:grpSp>
        <p:nvGrpSpPr>
          <p:cNvPr id="333" name="Google Shape;333;p33"/>
          <p:cNvGrpSpPr/>
          <p:nvPr/>
        </p:nvGrpSpPr>
        <p:grpSpPr>
          <a:xfrm>
            <a:off x="6479100" y="178325"/>
            <a:ext cx="2524851" cy="1339526"/>
            <a:chOff x="416250" y="352800"/>
            <a:chExt cx="2524851" cy="1339526"/>
          </a:xfrm>
        </p:grpSpPr>
        <p:pic>
          <p:nvPicPr>
            <p:cNvPr id="334" name="Google Shape;334;p3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16250" y="352800"/>
              <a:ext cx="2524851" cy="133952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35" name="Google Shape;335;p33"/>
            <p:cNvSpPr/>
            <p:nvPr/>
          </p:nvSpPr>
          <p:spPr>
            <a:xfrm>
              <a:off x="568814" y="475250"/>
              <a:ext cx="1112400" cy="993900"/>
            </a:xfrm>
            <a:prstGeom prst="rect">
              <a:avLst/>
            </a:prstGeom>
            <a:solidFill>
              <a:srgbClr val="FCEA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33"/>
            <p:cNvSpPr/>
            <p:nvPr/>
          </p:nvSpPr>
          <p:spPr>
            <a:xfrm>
              <a:off x="1681378" y="475250"/>
              <a:ext cx="1086000" cy="993900"/>
            </a:xfrm>
            <a:prstGeom prst="rect">
              <a:avLst/>
            </a:prstGeom>
            <a:solidFill>
              <a:srgbClr val="ED2D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60</a:t>
              </a:r>
              <a:r>
                <a:rPr lang="es" sz="1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    </a:t>
              </a: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%</a:t>
              </a:r>
              <a:endParaRPr sz="24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sp>
          <p:nvSpPr>
            <p:cNvPr id="337" name="Google Shape;337;p33"/>
            <p:cNvSpPr txBox="1"/>
            <p:nvPr/>
          </p:nvSpPr>
          <p:spPr>
            <a:xfrm>
              <a:off x="485248" y="1426577"/>
              <a:ext cx="1977300" cy="111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400">
                  <a:solidFill>
                    <a:schemeClr val="dk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Presenta</a:t>
              </a:r>
              <a:r>
                <a:rPr lang="es" sz="400">
                  <a:latin typeface="Lexend Deca"/>
                  <a:ea typeface="Lexend Deca"/>
                  <a:cs typeface="Lexend Deca"/>
                  <a:sym typeface="Lexend Deca"/>
                </a:rPr>
                <a:t> este cupón y tendrás el descuento que aquí aparece.</a:t>
              </a:r>
              <a:endParaRPr sz="400"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grpSp>
          <p:nvGrpSpPr>
            <p:cNvPr id="338" name="Google Shape;338;p33"/>
            <p:cNvGrpSpPr/>
            <p:nvPr/>
          </p:nvGrpSpPr>
          <p:grpSpPr>
            <a:xfrm>
              <a:off x="616652" y="725359"/>
              <a:ext cx="1018725" cy="492985"/>
              <a:chOff x="1154703" y="841775"/>
              <a:chExt cx="2522221" cy="1140905"/>
            </a:xfrm>
          </p:grpSpPr>
          <p:pic>
            <p:nvPicPr>
              <p:cNvPr id="339" name="Google Shape;339;p33"/>
              <p:cNvPicPr preferRelativeResize="0"/>
              <p:nvPr/>
            </p:nvPicPr>
            <p:blipFill rotWithShape="1">
              <a:blip r:embed="rId4">
                <a:alphaModFix/>
              </a:blip>
              <a:srcRect l="37095" t="29720" r="33296" b="27919"/>
              <a:stretch/>
            </p:blipFill>
            <p:spPr>
              <a:xfrm>
                <a:off x="1154703" y="841775"/>
                <a:ext cx="1120051" cy="11408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40" name="Google Shape;340;p33"/>
              <p:cNvSpPr txBox="1"/>
              <p:nvPr/>
            </p:nvSpPr>
            <p:spPr>
              <a:xfrm>
                <a:off x="2274725" y="841780"/>
                <a:ext cx="1402200" cy="1140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Logo 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de la empresa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</p:txBody>
          </p:sp>
        </p:grpSp>
      </p:grpSp>
      <p:grpSp>
        <p:nvGrpSpPr>
          <p:cNvPr id="341" name="Google Shape;341;p33"/>
          <p:cNvGrpSpPr/>
          <p:nvPr/>
        </p:nvGrpSpPr>
        <p:grpSpPr>
          <a:xfrm>
            <a:off x="252975" y="1624325"/>
            <a:ext cx="2524851" cy="1339526"/>
            <a:chOff x="416250" y="352800"/>
            <a:chExt cx="2524851" cy="1339526"/>
          </a:xfrm>
        </p:grpSpPr>
        <p:pic>
          <p:nvPicPr>
            <p:cNvPr id="342" name="Google Shape;342;p3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16250" y="352800"/>
              <a:ext cx="2524851" cy="133952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43" name="Google Shape;343;p33"/>
            <p:cNvSpPr/>
            <p:nvPr/>
          </p:nvSpPr>
          <p:spPr>
            <a:xfrm>
              <a:off x="568814" y="475250"/>
              <a:ext cx="1112400" cy="993900"/>
            </a:xfrm>
            <a:prstGeom prst="rect">
              <a:avLst/>
            </a:prstGeom>
            <a:solidFill>
              <a:srgbClr val="FCEA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33"/>
            <p:cNvSpPr/>
            <p:nvPr/>
          </p:nvSpPr>
          <p:spPr>
            <a:xfrm>
              <a:off x="1681378" y="475250"/>
              <a:ext cx="1086000" cy="993900"/>
            </a:xfrm>
            <a:prstGeom prst="rect">
              <a:avLst/>
            </a:prstGeom>
            <a:solidFill>
              <a:srgbClr val="FF89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65</a:t>
              </a:r>
              <a:r>
                <a:rPr lang="es" sz="1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    </a:t>
              </a: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%</a:t>
              </a:r>
              <a:endParaRPr sz="24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sp>
          <p:nvSpPr>
            <p:cNvPr id="345" name="Google Shape;345;p33"/>
            <p:cNvSpPr txBox="1"/>
            <p:nvPr/>
          </p:nvSpPr>
          <p:spPr>
            <a:xfrm>
              <a:off x="485248" y="1426577"/>
              <a:ext cx="1977300" cy="111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400">
                  <a:solidFill>
                    <a:schemeClr val="dk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Presenta</a:t>
              </a:r>
              <a:r>
                <a:rPr lang="es" sz="400">
                  <a:latin typeface="Lexend Deca"/>
                  <a:ea typeface="Lexend Deca"/>
                  <a:cs typeface="Lexend Deca"/>
                  <a:sym typeface="Lexend Deca"/>
                </a:rPr>
                <a:t> este cupón y tendrás el descuento que aquí aparece.</a:t>
              </a:r>
              <a:endParaRPr sz="400"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grpSp>
          <p:nvGrpSpPr>
            <p:cNvPr id="346" name="Google Shape;346;p33"/>
            <p:cNvGrpSpPr/>
            <p:nvPr/>
          </p:nvGrpSpPr>
          <p:grpSpPr>
            <a:xfrm>
              <a:off x="616652" y="725359"/>
              <a:ext cx="1018725" cy="492985"/>
              <a:chOff x="1154703" y="841775"/>
              <a:chExt cx="2522221" cy="1140905"/>
            </a:xfrm>
          </p:grpSpPr>
          <p:pic>
            <p:nvPicPr>
              <p:cNvPr id="347" name="Google Shape;347;p33"/>
              <p:cNvPicPr preferRelativeResize="0"/>
              <p:nvPr/>
            </p:nvPicPr>
            <p:blipFill rotWithShape="1">
              <a:blip r:embed="rId4">
                <a:alphaModFix/>
              </a:blip>
              <a:srcRect l="37095" t="29720" r="33296" b="27919"/>
              <a:stretch/>
            </p:blipFill>
            <p:spPr>
              <a:xfrm>
                <a:off x="1154703" y="841775"/>
                <a:ext cx="1120051" cy="11408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48" name="Google Shape;348;p33"/>
              <p:cNvSpPr txBox="1"/>
              <p:nvPr/>
            </p:nvSpPr>
            <p:spPr>
              <a:xfrm>
                <a:off x="2274725" y="841780"/>
                <a:ext cx="1402200" cy="1140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Logo 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de la empresa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</p:txBody>
          </p:sp>
        </p:grpSp>
      </p:grpSp>
      <p:grpSp>
        <p:nvGrpSpPr>
          <p:cNvPr id="349" name="Google Shape;349;p33"/>
          <p:cNvGrpSpPr/>
          <p:nvPr/>
        </p:nvGrpSpPr>
        <p:grpSpPr>
          <a:xfrm>
            <a:off x="3366038" y="1624325"/>
            <a:ext cx="2524851" cy="1339526"/>
            <a:chOff x="416250" y="352800"/>
            <a:chExt cx="2524851" cy="1339526"/>
          </a:xfrm>
        </p:grpSpPr>
        <p:pic>
          <p:nvPicPr>
            <p:cNvPr id="350" name="Google Shape;350;p3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16250" y="352800"/>
              <a:ext cx="2524851" cy="133952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51" name="Google Shape;351;p33"/>
            <p:cNvSpPr/>
            <p:nvPr/>
          </p:nvSpPr>
          <p:spPr>
            <a:xfrm>
              <a:off x="568814" y="475250"/>
              <a:ext cx="1112400" cy="993900"/>
            </a:xfrm>
            <a:prstGeom prst="rect">
              <a:avLst/>
            </a:prstGeom>
            <a:solidFill>
              <a:srgbClr val="FCEA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33"/>
            <p:cNvSpPr/>
            <p:nvPr/>
          </p:nvSpPr>
          <p:spPr>
            <a:xfrm>
              <a:off x="1681378" y="475250"/>
              <a:ext cx="1086000" cy="993900"/>
            </a:xfrm>
            <a:prstGeom prst="rect">
              <a:avLst/>
            </a:prstGeom>
            <a:solidFill>
              <a:srgbClr val="FFBC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70</a:t>
              </a:r>
              <a:r>
                <a:rPr lang="es" sz="1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    </a:t>
              </a: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%</a:t>
              </a:r>
              <a:endParaRPr sz="24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sp>
          <p:nvSpPr>
            <p:cNvPr id="353" name="Google Shape;353;p33"/>
            <p:cNvSpPr txBox="1"/>
            <p:nvPr/>
          </p:nvSpPr>
          <p:spPr>
            <a:xfrm>
              <a:off x="485248" y="1426577"/>
              <a:ext cx="1977300" cy="111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400">
                  <a:solidFill>
                    <a:schemeClr val="dk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Presenta</a:t>
              </a:r>
              <a:r>
                <a:rPr lang="es" sz="400">
                  <a:latin typeface="Lexend Deca"/>
                  <a:ea typeface="Lexend Deca"/>
                  <a:cs typeface="Lexend Deca"/>
                  <a:sym typeface="Lexend Deca"/>
                </a:rPr>
                <a:t> este cupón y tendrás el descuento que aquí aparece.</a:t>
              </a:r>
              <a:endParaRPr sz="400"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grpSp>
          <p:nvGrpSpPr>
            <p:cNvPr id="354" name="Google Shape;354;p33"/>
            <p:cNvGrpSpPr/>
            <p:nvPr/>
          </p:nvGrpSpPr>
          <p:grpSpPr>
            <a:xfrm>
              <a:off x="616652" y="725359"/>
              <a:ext cx="1018725" cy="492985"/>
              <a:chOff x="1154703" y="841775"/>
              <a:chExt cx="2522221" cy="1140905"/>
            </a:xfrm>
          </p:grpSpPr>
          <p:pic>
            <p:nvPicPr>
              <p:cNvPr id="355" name="Google Shape;355;p33"/>
              <p:cNvPicPr preferRelativeResize="0"/>
              <p:nvPr/>
            </p:nvPicPr>
            <p:blipFill rotWithShape="1">
              <a:blip r:embed="rId4">
                <a:alphaModFix/>
              </a:blip>
              <a:srcRect l="37095" t="29720" r="33296" b="27919"/>
              <a:stretch/>
            </p:blipFill>
            <p:spPr>
              <a:xfrm>
                <a:off x="1154703" y="841775"/>
                <a:ext cx="1120051" cy="11408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56" name="Google Shape;356;p33"/>
              <p:cNvSpPr txBox="1"/>
              <p:nvPr/>
            </p:nvSpPr>
            <p:spPr>
              <a:xfrm>
                <a:off x="2274725" y="841780"/>
                <a:ext cx="1402200" cy="1140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Logo 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de la empresa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</p:txBody>
          </p:sp>
        </p:grpSp>
      </p:grpSp>
      <p:grpSp>
        <p:nvGrpSpPr>
          <p:cNvPr id="357" name="Google Shape;357;p33"/>
          <p:cNvGrpSpPr/>
          <p:nvPr/>
        </p:nvGrpSpPr>
        <p:grpSpPr>
          <a:xfrm>
            <a:off x="6479100" y="1624325"/>
            <a:ext cx="2524851" cy="1339526"/>
            <a:chOff x="416250" y="352800"/>
            <a:chExt cx="2524851" cy="1339526"/>
          </a:xfrm>
        </p:grpSpPr>
        <p:pic>
          <p:nvPicPr>
            <p:cNvPr id="358" name="Google Shape;358;p3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16250" y="352800"/>
              <a:ext cx="2524851" cy="133952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59" name="Google Shape;359;p33"/>
            <p:cNvSpPr/>
            <p:nvPr/>
          </p:nvSpPr>
          <p:spPr>
            <a:xfrm>
              <a:off x="568814" y="475250"/>
              <a:ext cx="1112400" cy="993900"/>
            </a:xfrm>
            <a:prstGeom prst="rect">
              <a:avLst/>
            </a:prstGeom>
            <a:solidFill>
              <a:srgbClr val="FCEA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33"/>
            <p:cNvSpPr/>
            <p:nvPr/>
          </p:nvSpPr>
          <p:spPr>
            <a:xfrm>
              <a:off x="1681378" y="475250"/>
              <a:ext cx="1086000" cy="993900"/>
            </a:xfrm>
            <a:prstGeom prst="rect">
              <a:avLst/>
            </a:prstGeom>
            <a:solidFill>
              <a:srgbClr val="4FB0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75</a:t>
              </a:r>
              <a:r>
                <a:rPr lang="es" sz="1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    </a:t>
              </a: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%</a:t>
              </a:r>
              <a:endParaRPr sz="24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sp>
          <p:nvSpPr>
            <p:cNvPr id="361" name="Google Shape;361;p33"/>
            <p:cNvSpPr txBox="1"/>
            <p:nvPr/>
          </p:nvSpPr>
          <p:spPr>
            <a:xfrm>
              <a:off x="485248" y="1426577"/>
              <a:ext cx="1977300" cy="111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400">
                  <a:solidFill>
                    <a:schemeClr val="dk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Presenta</a:t>
              </a:r>
              <a:r>
                <a:rPr lang="es" sz="400">
                  <a:latin typeface="Lexend Deca"/>
                  <a:ea typeface="Lexend Deca"/>
                  <a:cs typeface="Lexend Deca"/>
                  <a:sym typeface="Lexend Deca"/>
                </a:rPr>
                <a:t> este cupón y tendrás el descuento que aquí aparece.</a:t>
              </a:r>
              <a:endParaRPr sz="400"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grpSp>
          <p:nvGrpSpPr>
            <p:cNvPr id="362" name="Google Shape;362;p33"/>
            <p:cNvGrpSpPr/>
            <p:nvPr/>
          </p:nvGrpSpPr>
          <p:grpSpPr>
            <a:xfrm>
              <a:off x="616652" y="725359"/>
              <a:ext cx="1018725" cy="492985"/>
              <a:chOff x="1154703" y="841775"/>
              <a:chExt cx="2522221" cy="1140905"/>
            </a:xfrm>
          </p:grpSpPr>
          <p:pic>
            <p:nvPicPr>
              <p:cNvPr id="363" name="Google Shape;363;p33"/>
              <p:cNvPicPr preferRelativeResize="0"/>
              <p:nvPr/>
            </p:nvPicPr>
            <p:blipFill rotWithShape="1">
              <a:blip r:embed="rId4">
                <a:alphaModFix/>
              </a:blip>
              <a:srcRect l="37095" t="29720" r="33296" b="27919"/>
              <a:stretch/>
            </p:blipFill>
            <p:spPr>
              <a:xfrm>
                <a:off x="1154703" y="841775"/>
                <a:ext cx="1120051" cy="11408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64" name="Google Shape;364;p33"/>
              <p:cNvSpPr txBox="1"/>
              <p:nvPr/>
            </p:nvSpPr>
            <p:spPr>
              <a:xfrm>
                <a:off x="2274725" y="841780"/>
                <a:ext cx="1402200" cy="1140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Logo 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de la empresa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</p:txBody>
          </p:sp>
        </p:grpSp>
      </p:grpSp>
      <p:grpSp>
        <p:nvGrpSpPr>
          <p:cNvPr id="365" name="Google Shape;365;p33"/>
          <p:cNvGrpSpPr/>
          <p:nvPr/>
        </p:nvGrpSpPr>
        <p:grpSpPr>
          <a:xfrm>
            <a:off x="252975" y="3361250"/>
            <a:ext cx="2524851" cy="1339526"/>
            <a:chOff x="416250" y="352800"/>
            <a:chExt cx="2524851" cy="1339526"/>
          </a:xfrm>
        </p:grpSpPr>
        <p:pic>
          <p:nvPicPr>
            <p:cNvPr id="366" name="Google Shape;366;p3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16250" y="352800"/>
              <a:ext cx="2524851" cy="133952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67" name="Google Shape;367;p33"/>
            <p:cNvSpPr/>
            <p:nvPr/>
          </p:nvSpPr>
          <p:spPr>
            <a:xfrm>
              <a:off x="568814" y="475250"/>
              <a:ext cx="1112400" cy="993900"/>
            </a:xfrm>
            <a:prstGeom prst="rect">
              <a:avLst/>
            </a:prstGeom>
            <a:solidFill>
              <a:srgbClr val="FCEA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33"/>
            <p:cNvSpPr/>
            <p:nvPr/>
          </p:nvSpPr>
          <p:spPr>
            <a:xfrm>
              <a:off x="1681378" y="475250"/>
              <a:ext cx="1086000" cy="993900"/>
            </a:xfrm>
            <a:prstGeom prst="rect">
              <a:avLst/>
            </a:prstGeom>
            <a:solidFill>
              <a:srgbClr val="0FB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80</a:t>
              </a:r>
              <a:r>
                <a:rPr lang="es" sz="1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    </a:t>
              </a: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%</a:t>
              </a:r>
              <a:endParaRPr sz="24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sp>
          <p:nvSpPr>
            <p:cNvPr id="369" name="Google Shape;369;p33"/>
            <p:cNvSpPr txBox="1"/>
            <p:nvPr/>
          </p:nvSpPr>
          <p:spPr>
            <a:xfrm>
              <a:off x="485248" y="1426577"/>
              <a:ext cx="1977300" cy="111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400" dirty="0">
                  <a:latin typeface="Lexend Deca"/>
                  <a:ea typeface="Lexend Deca"/>
                  <a:cs typeface="Lexend Deca"/>
                  <a:sym typeface="Lexend Deca"/>
                </a:rPr>
                <a:t>Presenta este cupón y tendrás el descuento que aquí aparece.</a:t>
              </a:r>
              <a:endParaRPr sz="400" dirty="0"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grpSp>
          <p:nvGrpSpPr>
            <p:cNvPr id="370" name="Google Shape;370;p33"/>
            <p:cNvGrpSpPr/>
            <p:nvPr/>
          </p:nvGrpSpPr>
          <p:grpSpPr>
            <a:xfrm>
              <a:off x="616652" y="725359"/>
              <a:ext cx="1018725" cy="492985"/>
              <a:chOff x="1154703" y="841775"/>
              <a:chExt cx="2522221" cy="1140905"/>
            </a:xfrm>
          </p:grpSpPr>
          <p:pic>
            <p:nvPicPr>
              <p:cNvPr id="371" name="Google Shape;371;p33"/>
              <p:cNvPicPr preferRelativeResize="0"/>
              <p:nvPr/>
            </p:nvPicPr>
            <p:blipFill rotWithShape="1">
              <a:blip r:embed="rId4">
                <a:alphaModFix/>
              </a:blip>
              <a:srcRect l="37095" t="29720" r="33296" b="27919"/>
              <a:stretch/>
            </p:blipFill>
            <p:spPr>
              <a:xfrm>
                <a:off x="1154703" y="841775"/>
                <a:ext cx="1120051" cy="11408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72" name="Google Shape;372;p33"/>
              <p:cNvSpPr txBox="1"/>
              <p:nvPr/>
            </p:nvSpPr>
            <p:spPr>
              <a:xfrm>
                <a:off x="2274725" y="841780"/>
                <a:ext cx="1402200" cy="1140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Logo 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de la empresa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</p:txBody>
          </p:sp>
        </p:grpSp>
      </p:grpSp>
      <p:grpSp>
        <p:nvGrpSpPr>
          <p:cNvPr id="373" name="Google Shape;373;p33"/>
          <p:cNvGrpSpPr/>
          <p:nvPr/>
        </p:nvGrpSpPr>
        <p:grpSpPr>
          <a:xfrm>
            <a:off x="3366038" y="3361250"/>
            <a:ext cx="2524851" cy="1339526"/>
            <a:chOff x="416250" y="352800"/>
            <a:chExt cx="2524851" cy="1339526"/>
          </a:xfrm>
        </p:grpSpPr>
        <p:pic>
          <p:nvPicPr>
            <p:cNvPr id="374" name="Google Shape;374;p3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16250" y="352800"/>
              <a:ext cx="2524851" cy="133952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75" name="Google Shape;375;p33"/>
            <p:cNvSpPr/>
            <p:nvPr/>
          </p:nvSpPr>
          <p:spPr>
            <a:xfrm>
              <a:off x="568814" y="475250"/>
              <a:ext cx="1112400" cy="993900"/>
            </a:xfrm>
            <a:prstGeom prst="rect">
              <a:avLst/>
            </a:prstGeom>
            <a:solidFill>
              <a:srgbClr val="FCEA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33"/>
            <p:cNvSpPr/>
            <p:nvPr/>
          </p:nvSpPr>
          <p:spPr>
            <a:xfrm>
              <a:off x="1681378" y="475250"/>
              <a:ext cx="1086000" cy="993900"/>
            </a:xfrm>
            <a:prstGeom prst="rect">
              <a:avLst/>
            </a:prstGeom>
            <a:solidFill>
              <a:srgbClr val="0068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85</a:t>
              </a:r>
              <a:r>
                <a:rPr lang="es" sz="1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    </a:t>
              </a: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%</a:t>
              </a:r>
              <a:endParaRPr sz="24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sp>
          <p:nvSpPr>
            <p:cNvPr id="377" name="Google Shape;377;p33"/>
            <p:cNvSpPr txBox="1"/>
            <p:nvPr/>
          </p:nvSpPr>
          <p:spPr>
            <a:xfrm>
              <a:off x="485248" y="1426577"/>
              <a:ext cx="1977300" cy="111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400">
                  <a:solidFill>
                    <a:schemeClr val="dk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Presenta</a:t>
              </a:r>
              <a:r>
                <a:rPr lang="es" sz="400">
                  <a:latin typeface="Lexend Deca"/>
                  <a:ea typeface="Lexend Deca"/>
                  <a:cs typeface="Lexend Deca"/>
                  <a:sym typeface="Lexend Deca"/>
                </a:rPr>
                <a:t> este cupón y tendrás el descuento que aquí aparece.</a:t>
              </a:r>
              <a:endParaRPr sz="400"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grpSp>
          <p:nvGrpSpPr>
            <p:cNvPr id="378" name="Google Shape;378;p33"/>
            <p:cNvGrpSpPr/>
            <p:nvPr/>
          </p:nvGrpSpPr>
          <p:grpSpPr>
            <a:xfrm>
              <a:off x="616652" y="725359"/>
              <a:ext cx="1018725" cy="492985"/>
              <a:chOff x="1154703" y="841775"/>
              <a:chExt cx="2522221" cy="1140905"/>
            </a:xfrm>
          </p:grpSpPr>
          <p:pic>
            <p:nvPicPr>
              <p:cNvPr id="379" name="Google Shape;379;p33"/>
              <p:cNvPicPr preferRelativeResize="0"/>
              <p:nvPr/>
            </p:nvPicPr>
            <p:blipFill rotWithShape="1">
              <a:blip r:embed="rId4">
                <a:alphaModFix/>
              </a:blip>
              <a:srcRect l="37095" t="29720" r="33296" b="27919"/>
              <a:stretch/>
            </p:blipFill>
            <p:spPr>
              <a:xfrm>
                <a:off x="1154703" y="841775"/>
                <a:ext cx="1120051" cy="11408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80" name="Google Shape;380;p33"/>
              <p:cNvSpPr txBox="1"/>
              <p:nvPr/>
            </p:nvSpPr>
            <p:spPr>
              <a:xfrm>
                <a:off x="2274725" y="841780"/>
                <a:ext cx="1402200" cy="1140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Logo 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de la empresa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</p:txBody>
          </p:sp>
        </p:grpSp>
      </p:grpSp>
      <p:grpSp>
        <p:nvGrpSpPr>
          <p:cNvPr id="381" name="Google Shape;381;p33"/>
          <p:cNvGrpSpPr/>
          <p:nvPr/>
        </p:nvGrpSpPr>
        <p:grpSpPr>
          <a:xfrm>
            <a:off x="6479100" y="3361250"/>
            <a:ext cx="2524851" cy="1339526"/>
            <a:chOff x="416250" y="352800"/>
            <a:chExt cx="2524851" cy="1339526"/>
          </a:xfrm>
        </p:grpSpPr>
        <p:pic>
          <p:nvPicPr>
            <p:cNvPr id="382" name="Google Shape;382;p3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16250" y="352800"/>
              <a:ext cx="2524851" cy="133952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83" name="Google Shape;383;p33"/>
            <p:cNvSpPr/>
            <p:nvPr/>
          </p:nvSpPr>
          <p:spPr>
            <a:xfrm>
              <a:off x="568814" y="475250"/>
              <a:ext cx="1112400" cy="993900"/>
            </a:xfrm>
            <a:prstGeom prst="rect">
              <a:avLst/>
            </a:prstGeom>
            <a:solidFill>
              <a:srgbClr val="FCEA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33"/>
            <p:cNvSpPr/>
            <p:nvPr/>
          </p:nvSpPr>
          <p:spPr>
            <a:xfrm>
              <a:off x="1681378" y="475250"/>
              <a:ext cx="1086000" cy="993900"/>
            </a:xfrm>
            <a:prstGeom prst="rect">
              <a:avLst/>
            </a:prstGeom>
            <a:solidFill>
              <a:srgbClr val="5C62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90</a:t>
              </a:r>
              <a:r>
                <a:rPr lang="es" sz="1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     </a:t>
              </a:r>
              <a:r>
                <a:rPr lang="es" sz="2400" b="1">
                  <a:solidFill>
                    <a:schemeClr val="lt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%</a:t>
              </a:r>
              <a:endParaRPr sz="24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sp>
          <p:nvSpPr>
            <p:cNvPr id="385" name="Google Shape;385;p33"/>
            <p:cNvSpPr txBox="1"/>
            <p:nvPr/>
          </p:nvSpPr>
          <p:spPr>
            <a:xfrm>
              <a:off x="485248" y="1426577"/>
              <a:ext cx="1977300" cy="111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400">
                  <a:solidFill>
                    <a:schemeClr val="dk1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Presenta</a:t>
              </a:r>
              <a:r>
                <a:rPr lang="es" sz="400">
                  <a:latin typeface="Lexend Deca"/>
                  <a:ea typeface="Lexend Deca"/>
                  <a:cs typeface="Lexend Deca"/>
                  <a:sym typeface="Lexend Deca"/>
                </a:rPr>
                <a:t> este cupón y tendrás el descuento que aquí aparece.</a:t>
              </a:r>
              <a:endParaRPr sz="400"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grpSp>
          <p:nvGrpSpPr>
            <p:cNvPr id="386" name="Google Shape;386;p33"/>
            <p:cNvGrpSpPr/>
            <p:nvPr/>
          </p:nvGrpSpPr>
          <p:grpSpPr>
            <a:xfrm>
              <a:off x="616652" y="725359"/>
              <a:ext cx="1018725" cy="492985"/>
              <a:chOff x="1154703" y="841775"/>
              <a:chExt cx="2522221" cy="1140905"/>
            </a:xfrm>
          </p:grpSpPr>
          <p:pic>
            <p:nvPicPr>
              <p:cNvPr id="387" name="Google Shape;387;p33"/>
              <p:cNvPicPr preferRelativeResize="0"/>
              <p:nvPr/>
            </p:nvPicPr>
            <p:blipFill rotWithShape="1">
              <a:blip r:embed="rId4">
                <a:alphaModFix/>
              </a:blip>
              <a:srcRect l="37095" t="29720" r="33296" b="27919"/>
              <a:stretch/>
            </p:blipFill>
            <p:spPr>
              <a:xfrm>
                <a:off x="1154703" y="841775"/>
                <a:ext cx="1120051" cy="11408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88" name="Google Shape;388;p33"/>
              <p:cNvSpPr txBox="1"/>
              <p:nvPr/>
            </p:nvSpPr>
            <p:spPr>
              <a:xfrm>
                <a:off x="2274725" y="841780"/>
                <a:ext cx="1402200" cy="1140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Logo 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600" b="1">
                    <a:solidFill>
                      <a:srgbClr val="192733"/>
                    </a:solidFill>
                    <a:latin typeface="Lexend Deca"/>
                    <a:ea typeface="Lexend Deca"/>
                    <a:cs typeface="Lexend Deca"/>
                    <a:sym typeface="Lexend Deca"/>
                  </a:rPr>
                  <a:t>de la empresa</a:t>
                </a:r>
                <a:endParaRPr sz="6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endParaRPr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/>
          <p:nvPr/>
        </p:nvSpPr>
        <p:spPr>
          <a:xfrm>
            <a:off x="622875" y="475250"/>
            <a:ext cx="3974700" cy="3560400"/>
          </a:xfrm>
          <a:prstGeom prst="rect">
            <a:avLst/>
          </a:prstGeom>
          <a:solidFill>
            <a:srgbClr val="FCEAD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15"/>
          <p:cNvSpPr/>
          <p:nvPr/>
        </p:nvSpPr>
        <p:spPr>
          <a:xfrm>
            <a:off x="4597575" y="475250"/>
            <a:ext cx="3877800" cy="3560400"/>
          </a:xfrm>
          <a:prstGeom prst="rect">
            <a:avLst/>
          </a:prstGeom>
          <a:solidFill>
            <a:srgbClr val="F62D7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10</a:t>
            </a:r>
            <a:r>
              <a:rPr lang="es" sz="40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 </a:t>
            </a: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%</a:t>
            </a:r>
            <a:endParaRPr sz="7200" b="1">
              <a:solidFill>
                <a:schemeClr val="lt1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73" name="Google Shape;73;p15"/>
          <p:cNvSpPr txBox="1"/>
          <p:nvPr/>
        </p:nvSpPr>
        <p:spPr>
          <a:xfrm>
            <a:off x="547800" y="4157650"/>
            <a:ext cx="7065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rPr>
              <a:t>Presenta</a:t>
            </a:r>
            <a:r>
              <a:rPr lang="es">
                <a:latin typeface="Lexend Deca"/>
                <a:ea typeface="Lexend Deca"/>
                <a:cs typeface="Lexend Deca"/>
                <a:sym typeface="Lexend Deca"/>
              </a:rPr>
              <a:t> este cupón y tendrás el descuento que aquí aparece.</a:t>
            </a:r>
            <a:endParaRPr>
              <a:latin typeface="Lexend Deca"/>
              <a:ea typeface="Lexend Deca"/>
              <a:cs typeface="Lexend Deca"/>
              <a:sym typeface="Lexend Deca"/>
            </a:endParaRPr>
          </a:p>
        </p:txBody>
      </p:sp>
      <p:grpSp>
        <p:nvGrpSpPr>
          <p:cNvPr id="74" name="Google Shape;74;p15"/>
          <p:cNvGrpSpPr/>
          <p:nvPr/>
        </p:nvGrpSpPr>
        <p:grpSpPr>
          <a:xfrm>
            <a:off x="792211" y="1371882"/>
            <a:ext cx="3636035" cy="1767147"/>
            <a:chOff x="1154703" y="841775"/>
            <a:chExt cx="2522221" cy="1140905"/>
          </a:xfrm>
        </p:grpSpPr>
        <p:pic>
          <p:nvPicPr>
            <p:cNvPr id="75" name="Google Shape;75;p15"/>
            <p:cNvPicPr preferRelativeResize="0"/>
            <p:nvPr/>
          </p:nvPicPr>
          <p:blipFill rotWithShape="1">
            <a:blip r:embed="rId4">
              <a:alphaModFix/>
            </a:blip>
            <a:srcRect l="37095" t="29720" r="33296" b="27919"/>
            <a:stretch/>
          </p:blipFill>
          <p:spPr>
            <a:xfrm>
              <a:off x="1154703" y="841775"/>
              <a:ext cx="1120051" cy="114089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6" name="Google Shape;76;p15"/>
            <p:cNvSpPr txBox="1"/>
            <p:nvPr/>
          </p:nvSpPr>
          <p:spPr>
            <a:xfrm>
              <a:off x="2274725" y="841780"/>
              <a:ext cx="1402200" cy="114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Logo 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de la empresa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/>
          <p:nvPr/>
        </p:nvSpPr>
        <p:spPr>
          <a:xfrm>
            <a:off x="622875" y="475250"/>
            <a:ext cx="3974700" cy="3560400"/>
          </a:xfrm>
          <a:prstGeom prst="rect">
            <a:avLst/>
          </a:prstGeom>
          <a:solidFill>
            <a:srgbClr val="FCEAD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6"/>
          <p:cNvSpPr/>
          <p:nvPr/>
        </p:nvSpPr>
        <p:spPr>
          <a:xfrm>
            <a:off x="4597575" y="475250"/>
            <a:ext cx="3877800" cy="3560400"/>
          </a:xfrm>
          <a:prstGeom prst="rect">
            <a:avLst/>
          </a:prstGeom>
          <a:solidFill>
            <a:srgbClr val="ED2D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15</a:t>
            </a:r>
            <a:r>
              <a:rPr lang="es" sz="40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 </a:t>
            </a: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%</a:t>
            </a:r>
            <a:endParaRPr sz="7200" b="1">
              <a:solidFill>
                <a:schemeClr val="lt1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83" name="Google Shape;83;p16"/>
          <p:cNvSpPr txBox="1"/>
          <p:nvPr/>
        </p:nvSpPr>
        <p:spPr>
          <a:xfrm>
            <a:off x="547800" y="4157650"/>
            <a:ext cx="7065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rPr>
              <a:t>Presenta</a:t>
            </a:r>
            <a:r>
              <a:rPr lang="es">
                <a:latin typeface="Lexend Deca"/>
                <a:ea typeface="Lexend Deca"/>
                <a:cs typeface="Lexend Deca"/>
                <a:sym typeface="Lexend Deca"/>
              </a:rPr>
              <a:t> este cupón y tendrás el descuento que aquí aparece.</a:t>
            </a:r>
            <a:endParaRPr>
              <a:latin typeface="Lexend Deca"/>
              <a:ea typeface="Lexend Deca"/>
              <a:cs typeface="Lexend Deca"/>
              <a:sym typeface="Lexend Deca"/>
            </a:endParaRPr>
          </a:p>
        </p:txBody>
      </p:sp>
      <p:grpSp>
        <p:nvGrpSpPr>
          <p:cNvPr id="84" name="Google Shape;84;p16"/>
          <p:cNvGrpSpPr/>
          <p:nvPr/>
        </p:nvGrpSpPr>
        <p:grpSpPr>
          <a:xfrm>
            <a:off x="792211" y="1371882"/>
            <a:ext cx="3636035" cy="1767147"/>
            <a:chOff x="1154703" y="841775"/>
            <a:chExt cx="2522221" cy="1140905"/>
          </a:xfrm>
        </p:grpSpPr>
        <p:pic>
          <p:nvPicPr>
            <p:cNvPr id="85" name="Google Shape;85;p16"/>
            <p:cNvPicPr preferRelativeResize="0"/>
            <p:nvPr/>
          </p:nvPicPr>
          <p:blipFill rotWithShape="1">
            <a:blip r:embed="rId4">
              <a:alphaModFix/>
            </a:blip>
            <a:srcRect l="37095" t="29720" r="33296" b="27919"/>
            <a:stretch/>
          </p:blipFill>
          <p:spPr>
            <a:xfrm>
              <a:off x="1154703" y="841775"/>
              <a:ext cx="1120051" cy="114089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6" name="Google Shape;86;p16"/>
            <p:cNvSpPr txBox="1"/>
            <p:nvPr/>
          </p:nvSpPr>
          <p:spPr>
            <a:xfrm>
              <a:off x="2274725" y="841780"/>
              <a:ext cx="1402200" cy="114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Logo 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de la empresa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/>
          <p:nvPr/>
        </p:nvSpPr>
        <p:spPr>
          <a:xfrm>
            <a:off x="622875" y="475250"/>
            <a:ext cx="3974700" cy="3560400"/>
          </a:xfrm>
          <a:prstGeom prst="rect">
            <a:avLst/>
          </a:prstGeom>
          <a:solidFill>
            <a:srgbClr val="FCEAD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7"/>
          <p:cNvSpPr/>
          <p:nvPr/>
        </p:nvSpPr>
        <p:spPr>
          <a:xfrm>
            <a:off x="4597575" y="475250"/>
            <a:ext cx="3877800" cy="3560400"/>
          </a:xfrm>
          <a:prstGeom prst="rect">
            <a:avLst/>
          </a:prstGeom>
          <a:solidFill>
            <a:srgbClr val="FF893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20</a:t>
            </a:r>
            <a:r>
              <a:rPr lang="es" sz="40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 </a:t>
            </a: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%</a:t>
            </a:r>
            <a:endParaRPr sz="7200" b="1">
              <a:solidFill>
                <a:schemeClr val="lt1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93" name="Google Shape;93;p17"/>
          <p:cNvSpPr txBox="1"/>
          <p:nvPr/>
        </p:nvSpPr>
        <p:spPr>
          <a:xfrm>
            <a:off x="547800" y="4157650"/>
            <a:ext cx="7065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rPr>
              <a:t>Presenta</a:t>
            </a:r>
            <a:r>
              <a:rPr lang="es">
                <a:latin typeface="Lexend Deca"/>
                <a:ea typeface="Lexend Deca"/>
                <a:cs typeface="Lexend Deca"/>
                <a:sym typeface="Lexend Deca"/>
              </a:rPr>
              <a:t> este cupón y tendrás el descuento que aquí aparece.</a:t>
            </a:r>
            <a:endParaRPr>
              <a:latin typeface="Lexend Deca"/>
              <a:ea typeface="Lexend Deca"/>
              <a:cs typeface="Lexend Deca"/>
              <a:sym typeface="Lexend Deca"/>
            </a:endParaRPr>
          </a:p>
        </p:txBody>
      </p:sp>
      <p:grpSp>
        <p:nvGrpSpPr>
          <p:cNvPr id="94" name="Google Shape;94;p17"/>
          <p:cNvGrpSpPr/>
          <p:nvPr/>
        </p:nvGrpSpPr>
        <p:grpSpPr>
          <a:xfrm>
            <a:off x="792211" y="1371882"/>
            <a:ext cx="3636035" cy="1767147"/>
            <a:chOff x="1154703" y="841775"/>
            <a:chExt cx="2522221" cy="1140905"/>
          </a:xfrm>
        </p:grpSpPr>
        <p:pic>
          <p:nvPicPr>
            <p:cNvPr id="95" name="Google Shape;95;p17"/>
            <p:cNvPicPr preferRelativeResize="0"/>
            <p:nvPr/>
          </p:nvPicPr>
          <p:blipFill rotWithShape="1">
            <a:blip r:embed="rId4">
              <a:alphaModFix/>
            </a:blip>
            <a:srcRect l="37095" t="29720" r="33296" b="27919"/>
            <a:stretch/>
          </p:blipFill>
          <p:spPr>
            <a:xfrm>
              <a:off x="1154703" y="841775"/>
              <a:ext cx="1120051" cy="114089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6" name="Google Shape;96;p17"/>
            <p:cNvSpPr txBox="1"/>
            <p:nvPr/>
          </p:nvSpPr>
          <p:spPr>
            <a:xfrm>
              <a:off x="2274725" y="841780"/>
              <a:ext cx="1402200" cy="114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Logo 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de la empresa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"/>
          <p:cNvSpPr/>
          <p:nvPr/>
        </p:nvSpPr>
        <p:spPr>
          <a:xfrm>
            <a:off x="622875" y="475250"/>
            <a:ext cx="3974700" cy="3560400"/>
          </a:xfrm>
          <a:prstGeom prst="rect">
            <a:avLst/>
          </a:prstGeom>
          <a:solidFill>
            <a:srgbClr val="FCEAD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8"/>
          <p:cNvSpPr/>
          <p:nvPr/>
        </p:nvSpPr>
        <p:spPr>
          <a:xfrm>
            <a:off x="4597575" y="475250"/>
            <a:ext cx="3877800" cy="3560400"/>
          </a:xfrm>
          <a:prstGeom prst="rect">
            <a:avLst/>
          </a:prstGeom>
          <a:solidFill>
            <a:srgbClr val="FFBC4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25</a:t>
            </a:r>
            <a:r>
              <a:rPr lang="es" sz="40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 </a:t>
            </a: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%</a:t>
            </a:r>
            <a:endParaRPr sz="7200" b="1">
              <a:solidFill>
                <a:schemeClr val="lt1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103" name="Google Shape;103;p18"/>
          <p:cNvSpPr txBox="1"/>
          <p:nvPr/>
        </p:nvSpPr>
        <p:spPr>
          <a:xfrm>
            <a:off x="547800" y="4157650"/>
            <a:ext cx="7065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rPr>
              <a:t>Presenta</a:t>
            </a:r>
            <a:r>
              <a:rPr lang="es">
                <a:latin typeface="Lexend Deca"/>
                <a:ea typeface="Lexend Deca"/>
                <a:cs typeface="Lexend Deca"/>
                <a:sym typeface="Lexend Deca"/>
              </a:rPr>
              <a:t> este cupón y tendrás el descuento que aquí aparece.</a:t>
            </a:r>
            <a:endParaRPr>
              <a:latin typeface="Lexend Deca"/>
              <a:ea typeface="Lexend Deca"/>
              <a:cs typeface="Lexend Deca"/>
              <a:sym typeface="Lexend Deca"/>
            </a:endParaRPr>
          </a:p>
        </p:txBody>
      </p:sp>
      <p:grpSp>
        <p:nvGrpSpPr>
          <p:cNvPr id="104" name="Google Shape;104;p18"/>
          <p:cNvGrpSpPr/>
          <p:nvPr/>
        </p:nvGrpSpPr>
        <p:grpSpPr>
          <a:xfrm>
            <a:off x="792211" y="1371882"/>
            <a:ext cx="3636035" cy="1767147"/>
            <a:chOff x="1154703" y="841775"/>
            <a:chExt cx="2522221" cy="1140905"/>
          </a:xfrm>
        </p:grpSpPr>
        <p:pic>
          <p:nvPicPr>
            <p:cNvPr id="105" name="Google Shape;105;p18"/>
            <p:cNvPicPr preferRelativeResize="0"/>
            <p:nvPr/>
          </p:nvPicPr>
          <p:blipFill rotWithShape="1">
            <a:blip r:embed="rId4">
              <a:alphaModFix/>
            </a:blip>
            <a:srcRect l="37095" t="29720" r="33296" b="27919"/>
            <a:stretch/>
          </p:blipFill>
          <p:spPr>
            <a:xfrm>
              <a:off x="1154703" y="841775"/>
              <a:ext cx="1120051" cy="114089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6" name="Google Shape;106;p18"/>
            <p:cNvSpPr txBox="1"/>
            <p:nvPr/>
          </p:nvSpPr>
          <p:spPr>
            <a:xfrm>
              <a:off x="2274725" y="841780"/>
              <a:ext cx="1402200" cy="114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Logo 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de la empresa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9"/>
          <p:cNvSpPr/>
          <p:nvPr/>
        </p:nvSpPr>
        <p:spPr>
          <a:xfrm>
            <a:off x="622875" y="475250"/>
            <a:ext cx="3974700" cy="3560400"/>
          </a:xfrm>
          <a:prstGeom prst="rect">
            <a:avLst/>
          </a:prstGeom>
          <a:solidFill>
            <a:srgbClr val="FCEAD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19"/>
          <p:cNvSpPr/>
          <p:nvPr/>
        </p:nvSpPr>
        <p:spPr>
          <a:xfrm>
            <a:off x="4597575" y="475250"/>
            <a:ext cx="3877800" cy="3560400"/>
          </a:xfrm>
          <a:prstGeom prst="rect">
            <a:avLst/>
          </a:prstGeom>
          <a:solidFill>
            <a:srgbClr val="4FB06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30</a:t>
            </a:r>
            <a:r>
              <a:rPr lang="es" sz="40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 </a:t>
            </a: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%</a:t>
            </a:r>
            <a:endParaRPr sz="7200" b="1">
              <a:solidFill>
                <a:schemeClr val="lt1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113" name="Google Shape;113;p19"/>
          <p:cNvSpPr txBox="1"/>
          <p:nvPr/>
        </p:nvSpPr>
        <p:spPr>
          <a:xfrm>
            <a:off x="547800" y="4157650"/>
            <a:ext cx="7065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rPr>
              <a:t>Presenta</a:t>
            </a:r>
            <a:r>
              <a:rPr lang="es">
                <a:latin typeface="Lexend Deca"/>
                <a:ea typeface="Lexend Deca"/>
                <a:cs typeface="Lexend Deca"/>
                <a:sym typeface="Lexend Deca"/>
              </a:rPr>
              <a:t> este cupón y tendrás el descuento que aquí aparece.</a:t>
            </a:r>
            <a:endParaRPr>
              <a:latin typeface="Lexend Deca"/>
              <a:ea typeface="Lexend Deca"/>
              <a:cs typeface="Lexend Deca"/>
              <a:sym typeface="Lexend Deca"/>
            </a:endParaRPr>
          </a:p>
        </p:txBody>
      </p:sp>
      <p:grpSp>
        <p:nvGrpSpPr>
          <p:cNvPr id="114" name="Google Shape;114;p19"/>
          <p:cNvGrpSpPr/>
          <p:nvPr/>
        </p:nvGrpSpPr>
        <p:grpSpPr>
          <a:xfrm>
            <a:off x="792211" y="1371882"/>
            <a:ext cx="3636035" cy="1767147"/>
            <a:chOff x="1154703" y="841775"/>
            <a:chExt cx="2522221" cy="1140905"/>
          </a:xfrm>
        </p:grpSpPr>
        <p:pic>
          <p:nvPicPr>
            <p:cNvPr id="115" name="Google Shape;115;p19"/>
            <p:cNvPicPr preferRelativeResize="0"/>
            <p:nvPr/>
          </p:nvPicPr>
          <p:blipFill rotWithShape="1">
            <a:blip r:embed="rId4">
              <a:alphaModFix/>
            </a:blip>
            <a:srcRect l="37095" t="29720" r="33296" b="27919"/>
            <a:stretch/>
          </p:blipFill>
          <p:spPr>
            <a:xfrm>
              <a:off x="1154703" y="841775"/>
              <a:ext cx="1120051" cy="114089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6" name="Google Shape;116;p19"/>
            <p:cNvSpPr txBox="1"/>
            <p:nvPr/>
          </p:nvSpPr>
          <p:spPr>
            <a:xfrm>
              <a:off x="2274725" y="841780"/>
              <a:ext cx="1402200" cy="114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Logo 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de la empresa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0"/>
          <p:cNvSpPr/>
          <p:nvPr/>
        </p:nvSpPr>
        <p:spPr>
          <a:xfrm>
            <a:off x="622875" y="475250"/>
            <a:ext cx="3974700" cy="3560400"/>
          </a:xfrm>
          <a:prstGeom prst="rect">
            <a:avLst/>
          </a:prstGeom>
          <a:solidFill>
            <a:srgbClr val="FCEAD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20"/>
          <p:cNvSpPr/>
          <p:nvPr/>
        </p:nvSpPr>
        <p:spPr>
          <a:xfrm>
            <a:off x="4597575" y="475250"/>
            <a:ext cx="3877800" cy="3560400"/>
          </a:xfrm>
          <a:prstGeom prst="rect">
            <a:avLst/>
          </a:prstGeom>
          <a:solidFill>
            <a:srgbClr val="0FBFB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35</a:t>
            </a:r>
            <a:r>
              <a:rPr lang="es" sz="40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 </a:t>
            </a: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%</a:t>
            </a:r>
            <a:endParaRPr sz="7200" b="1">
              <a:solidFill>
                <a:schemeClr val="lt1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123" name="Google Shape;123;p20"/>
          <p:cNvSpPr txBox="1"/>
          <p:nvPr/>
        </p:nvSpPr>
        <p:spPr>
          <a:xfrm>
            <a:off x="547800" y="4157650"/>
            <a:ext cx="7065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rPr>
              <a:t>Presenta</a:t>
            </a:r>
            <a:r>
              <a:rPr lang="es">
                <a:latin typeface="Lexend Deca"/>
                <a:ea typeface="Lexend Deca"/>
                <a:cs typeface="Lexend Deca"/>
                <a:sym typeface="Lexend Deca"/>
              </a:rPr>
              <a:t> este cupón y tendrás el descuento que aquí aparece.</a:t>
            </a:r>
            <a:endParaRPr>
              <a:latin typeface="Lexend Deca"/>
              <a:ea typeface="Lexend Deca"/>
              <a:cs typeface="Lexend Deca"/>
              <a:sym typeface="Lexend Deca"/>
            </a:endParaRPr>
          </a:p>
        </p:txBody>
      </p:sp>
      <p:grpSp>
        <p:nvGrpSpPr>
          <p:cNvPr id="124" name="Google Shape;124;p20"/>
          <p:cNvGrpSpPr/>
          <p:nvPr/>
        </p:nvGrpSpPr>
        <p:grpSpPr>
          <a:xfrm>
            <a:off x="792211" y="1371882"/>
            <a:ext cx="3636035" cy="1767147"/>
            <a:chOff x="1154703" y="841775"/>
            <a:chExt cx="2522221" cy="1140905"/>
          </a:xfrm>
        </p:grpSpPr>
        <p:pic>
          <p:nvPicPr>
            <p:cNvPr id="125" name="Google Shape;125;p20"/>
            <p:cNvPicPr preferRelativeResize="0"/>
            <p:nvPr/>
          </p:nvPicPr>
          <p:blipFill rotWithShape="1">
            <a:blip r:embed="rId4">
              <a:alphaModFix/>
            </a:blip>
            <a:srcRect l="37095" t="29720" r="33296" b="27919"/>
            <a:stretch/>
          </p:blipFill>
          <p:spPr>
            <a:xfrm>
              <a:off x="1154703" y="841775"/>
              <a:ext cx="1120051" cy="114089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6" name="Google Shape;126;p20"/>
            <p:cNvSpPr txBox="1"/>
            <p:nvPr/>
          </p:nvSpPr>
          <p:spPr>
            <a:xfrm>
              <a:off x="2274725" y="841780"/>
              <a:ext cx="1402200" cy="114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Logo 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de la empresa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1"/>
          <p:cNvSpPr/>
          <p:nvPr/>
        </p:nvSpPr>
        <p:spPr>
          <a:xfrm>
            <a:off x="622875" y="475250"/>
            <a:ext cx="3974700" cy="3560400"/>
          </a:xfrm>
          <a:prstGeom prst="rect">
            <a:avLst/>
          </a:prstGeom>
          <a:solidFill>
            <a:srgbClr val="FCEAD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21"/>
          <p:cNvSpPr/>
          <p:nvPr/>
        </p:nvSpPr>
        <p:spPr>
          <a:xfrm>
            <a:off x="4597575" y="475250"/>
            <a:ext cx="3877800" cy="3560400"/>
          </a:xfrm>
          <a:prstGeom prst="rect">
            <a:avLst/>
          </a:prstGeom>
          <a:solidFill>
            <a:srgbClr val="0068B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40</a:t>
            </a:r>
            <a:r>
              <a:rPr lang="es" sz="40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 </a:t>
            </a:r>
            <a:r>
              <a:rPr lang="es" sz="7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%</a:t>
            </a:r>
            <a:endParaRPr sz="7200" b="1">
              <a:solidFill>
                <a:schemeClr val="lt1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133" name="Google Shape;133;p21"/>
          <p:cNvSpPr txBox="1"/>
          <p:nvPr/>
        </p:nvSpPr>
        <p:spPr>
          <a:xfrm>
            <a:off x="547800" y="4157650"/>
            <a:ext cx="7065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rPr>
              <a:t>Presenta</a:t>
            </a:r>
            <a:r>
              <a:rPr lang="es">
                <a:latin typeface="Lexend Deca"/>
                <a:ea typeface="Lexend Deca"/>
                <a:cs typeface="Lexend Deca"/>
                <a:sym typeface="Lexend Deca"/>
              </a:rPr>
              <a:t> este cupón y tendrás el descuento que aquí aparece.</a:t>
            </a:r>
            <a:endParaRPr>
              <a:latin typeface="Lexend Deca"/>
              <a:ea typeface="Lexend Deca"/>
              <a:cs typeface="Lexend Deca"/>
              <a:sym typeface="Lexend Deca"/>
            </a:endParaRPr>
          </a:p>
        </p:txBody>
      </p:sp>
      <p:grpSp>
        <p:nvGrpSpPr>
          <p:cNvPr id="134" name="Google Shape;134;p21"/>
          <p:cNvGrpSpPr/>
          <p:nvPr/>
        </p:nvGrpSpPr>
        <p:grpSpPr>
          <a:xfrm>
            <a:off x="792211" y="1371882"/>
            <a:ext cx="3636035" cy="1767147"/>
            <a:chOff x="1154703" y="841775"/>
            <a:chExt cx="2522221" cy="1140905"/>
          </a:xfrm>
        </p:grpSpPr>
        <p:pic>
          <p:nvPicPr>
            <p:cNvPr id="135" name="Google Shape;135;p21"/>
            <p:cNvPicPr preferRelativeResize="0"/>
            <p:nvPr/>
          </p:nvPicPr>
          <p:blipFill rotWithShape="1">
            <a:blip r:embed="rId4">
              <a:alphaModFix/>
            </a:blip>
            <a:srcRect l="37095" t="29720" r="33296" b="27919"/>
            <a:stretch/>
          </p:blipFill>
          <p:spPr>
            <a:xfrm>
              <a:off x="1154703" y="841775"/>
              <a:ext cx="1120051" cy="114089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6" name="Google Shape;136;p21"/>
            <p:cNvSpPr txBox="1"/>
            <p:nvPr/>
          </p:nvSpPr>
          <p:spPr>
            <a:xfrm>
              <a:off x="2274725" y="841780"/>
              <a:ext cx="1402200" cy="114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Logo 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sz="3200" b="1">
                  <a:solidFill>
                    <a:srgbClr val="192733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de la empresa</a:t>
              </a:r>
              <a:endParaRPr sz="3200" b="1">
                <a:solidFill>
                  <a:srgbClr val="192733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716</Words>
  <Application>Microsoft Office PowerPoint</Application>
  <PresentationFormat>On-screen Show (16:9)</PresentationFormat>
  <Paragraphs>148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Avenir</vt:lpstr>
      <vt:lpstr>Arial</vt:lpstr>
      <vt:lpstr>Lexend Deca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Coppola</dc:creator>
  <cp:lastModifiedBy>Maria Coppola</cp:lastModifiedBy>
  <cp:revision>1</cp:revision>
  <dcterms:modified xsi:type="dcterms:W3CDTF">2022-07-27T13:18:00Z</dcterms:modified>
</cp:coreProperties>
</file>